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44" r:id="rId5"/>
  </p:sldMasterIdLst>
  <p:notesMasterIdLst>
    <p:notesMasterId r:id="rId17"/>
  </p:notesMasterIdLst>
  <p:handoutMasterIdLst>
    <p:handoutMasterId r:id="rId18"/>
  </p:handoutMasterIdLst>
  <p:sldIdLst>
    <p:sldId id="1389" r:id="rId6"/>
    <p:sldId id="1396" r:id="rId7"/>
    <p:sldId id="1364" r:id="rId8"/>
    <p:sldId id="1401" r:id="rId9"/>
    <p:sldId id="1402" r:id="rId10"/>
    <p:sldId id="1403" r:id="rId11"/>
    <p:sldId id="1406" r:id="rId12"/>
    <p:sldId id="1404" r:id="rId13"/>
    <p:sldId id="1407" r:id="rId14"/>
    <p:sldId id="1405" r:id="rId15"/>
    <p:sldId id="1373"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A073DAE3-B461-442F-A3D3-6642BD875E45}">
          <p14:sldIdLst>
            <p14:sldId id="1389"/>
            <p14:sldId id="1396"/>
            <p14:sldId id="1364"/>
            <p14:sldId id="1401"/>
            <p14:sldId id="1402"/>
            <p14:sldId id="1403"/>
            <p14:sldId id="1406"/>
            <p14:sldId id="1404"/>
            <p14:sldId id="1407"/>
            <p14:sldId id="1405"/>
            <p14:sldId id="13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75C"/>
    <a:srgbClr val="001E60"/>
    <a:srgbClr val="E6E6E6"/>
    <a:srgbClr val="0095C8"/>
    <a:srgbClr val="E1B81C"/>
    <a:srgbClr val="E4002B"/>
    <a:srgbClr val="002060"/>
    <a:srgbClr val="84BD00"/>
    <a:srgbClr val="20BD00"/>
    <a:srgbClr val="279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187" autoAdjust="0"/>
  </p:normalViewPr>
  <p:slideViewPr>
    <p:cSldViewPr>
      <p:cViewPr varScale="1">
        <p:scale>
          <a:sx n="73" d="100"/>
          <a:sy n="73" d="100"/>
        </p:scale>
        <p:origin x="970" y="6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130" d="100"/>
          <a:sy n="130" d="100"/>
        </p:scale>
        <p:origin x="2064"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ie Kuehl" userId="b0e98e18-6ad0-4ff3-b262-48ac98d6d9de" providerId="ADAL" clId="{73769647-E5A1-47B6-A939-5D555117F2F4}"/>
    <pc:docChg chg="modSld">
      <pc:chgData name="Laurie Kuehl" userId="b0e98e18-6ad0-4ff3-b262-48ac98d6d9de" providerId="ADAL" clId="{73769647-E5A1-47B6-A939-5D555117F2F4}" dt="2019-01-21T19:03:11.698" v="0"/>
      <pc:docMkLst>
        <pc:docMk/>
      </pc:docMkLst>
      <pc:sldChg chg="modSp">
        <pc:chgData name="Laurie Kuehl" userId="b0e98e18-6ad0-4ff3-b262-48ac98d6d9de" providerId="ADAL" clId="{73769647-E5A1-47B6-A939-5D555117F2F4}" dt="2019-01-21T19:03:11.698" v="0"/>
        <pc:sldMkLst>
          <pc:docMk/>
          <pc:sldMk cId="4155976680" sldId="1405"/>
        </pc:sldMkLst>
        <pc:spChg chg="mod">
          <ac:chgData name="Laurie Kuehl" userId="b0e98e18-6ad0-4ff3-b262-48ac98d6d9de" providerId="ADAL" clId="{73769647-E5A1-47B6-A939-5D555117F2F4}" dt="2019-01-21T19:03:11.698" v="0"/>
          <ac:spMkLst>
            <pc:docMk/>
            <pc:sldMk cId="4155976680" sldId="1405"/>
            <ac:spMk id="5" creationId="{9DA31EC2-DAD1-4998-A8D9-8626C228118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3/11/2019 4:15 AM</a:t>
            </a:fld>
            <a:endParaRPr lang="en-US"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dirty="0"/>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3/11/2019 4:15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dirty="0"/>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Cross UG Summit EMEA 2017</a:t>
            </a:r>
          </a:p>
        </p:txBody>
      </p:sp>
      <p:sp>
        <p:nvSpPr>
          <p:cNvPr id="6" name="Date Placeholder 5"/>
          <p:cNvSpPr>
            <a:spLocks noGrp="1"/>
          </p:cNvSpPr>
          <p:nvPr>
            <p:ph type="dt" idx="12"/>
          </p:nvPr>
        </p:nvSpPr>
        <p:spPr/>
        <p:txBody>
          <a:bodyPr/>
          <a:lstStyle/>
          <a:p>
            <a:fld id="{68F95201-D108-48D7-923D-2F57A6911300}" type="datetime8">
              <a:rPr lang="en-US" smtClean="0"/>
              <a:t>3/11/2019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1268434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3/11/2019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8451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68848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F755C18-E55A-414E-AC9F-199608F14225}" type="datetime8">
              <a:rPr lang="en-US" smtClean="0">
                <a:solidFill>
                  <a:prstClr val="black"/>
                </a:solidFill>
              </a:rPr>
              <a:t>3/11/2019 4:15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25852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youtube.com/KPMGCanada" TargetMode="External"/><Relationship Id="rId2" Type="http://schemas.openxmlformats.org/officeDocument/2006/relationships/hyperlink" Target="http://kpmg.ca/" TargetMode="External"/><Relationship Id="rId1" Type="http://schemas.openxmlformats.org/officeDocument/2006/relationships/slideMaster" Target="../slideMasters/slideMaster2.xml"/><Relationship Id="rId6" Type="http://schemas.openxmlformats.org/officeDocument/2006/relationships/hyperlink" Target="https://plus.google.com/+KpmgCa" TargetMode="External"/><Relationship Id="rId5" Type="http://schemas.openxmlformats.org/officeDocument/2006/relationships/hyperlink" Target="https://www.linkedin.com/company/kpmg-canada" TargetMode="External"/><Relationship Id="rId4" Type="http://schemas.openxmlformats.org/officeDocument/2006/relationships/hyperlink" Target="https://twitter.com/KPMG_Canada"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smtClean="0"/>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tx1"/>
                </a:solidFill>
              </a:defRPr>
            </a:lvl1pPr>
          </a:lstStyle>
          <a:p>
            <a:r>
              <a:rPr lang="en-US" dirty="0"/>
              <a:t>50/50 photo layout</a:t>
            </a:r>
          </a:p>
        </p:txBody>
      </p:sp>
    </p:spTree>
    <p:extLst>
      <p:ext uri="{BB962C8B-B14F-4D97-AF65-F5344CB8AC3E}">
        <p14:creationId xmlns:p14="http://schemas.microsoft.com/office/powerpoint/2010/main" val="2240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929" y="369887"/>
            <a:ext cx="10972708" cy="8413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731837" y="1439862"/>
            <a:ext cx="10972708" cy="4267199"/>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53" indent="0">
              <a:buNone/>
              <a:defRPr>
                <a:solidFill>
                  <a:schemeClr val="tx1"/>
                </a:solidFill>
                <a:latin typeface="Consolas" panose="020B0609020204030204" pitchFamily="49" charset="0"/>
                <a:cs typeface="Consolas" panose="020B0609020204030204" pitchFamily="49" charset="0"/>
              </a:defRPr>
            </a:lvl2pPr>
            <a:lvl3pPr marL="584607" indent="0">
              <a:buNone/>
              <a:defRPr>
                <a:solidFill>
                  <a:schemeClr val="tx1"/>
                </a:solidFill>
                <a:latin typeface="Consolas" panose="020B0609020204030204" pitchFamily="49" charset="0"/>
                <a:cs typeface="Consolas" panose="020B0609020204030204" pitchFamily="49" charset="0"/>
              </a:defRPr>
            </a:lvl3pPr>
            <a:lvl4pPr marL="814563" indent="0">
              <a:buNone/>
              <a:defRPr>
                <a:solidFill>
                  <a:schemeClr val="tx1"/>
                </a:solidFill>
                <a:latin typeface="Consolas" panose="020B0609020204030204" pitchFamily="49" charset="0"/>
                <a:cs typeface="Consolas" panose="020B0609020204030204" pitchFamily="49" charset="0"/>
              </a:defRPr>
            </a:lvl4pPr>
            <a:lvl5pPr marL="1050997" indent="0">
              <a:buNone/>
              <a:defRPr>
                <a:solidFill>
                  <a:schemeClr val="tx1"/>
                </a:soli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logo slide_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7" name="Text Box 3">
            <a:extLst>
              <a:ext uri="{FF2B5EF4-FFF2-40B4-BE49-F238E27FC236}">
                <a16:creationId xmlns:a16="http://schemas.microsoft.com/office/drawing/2014/main" id="{C07160F8-22D1-4D5D-834C-C9C3715927BB}"/>
              </a:ext>
            </a:extLst>
          </p:cNvPr>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2018 Dynamic Communities. All rights reserved. </a:t>
            </a:r>
          </a:p>
        </p:txBody>
      </p:sp>
    </p:spTree>
    <p:extLst>
      <p:ext uri="{BB962C8B-B14F-4D97-AF65-F5344CB8AC3E}">
        <p14:creationId xmlns:p14="http://schemas.microsoft.com/office/powerpoint/2010/main" val="1280962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87566"/>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chemeClr val="accent6">
              <a:lumMod val="40000"/>
              <a:lumOff val="60000"/>
            </a:schemeClr>
          </a:solidFill>
        </p:spPr>
        <p:txBody>
          <a:bodyPr wrap="square" lIns="155457" tIns="77729" rIns="155457" bIns="77729" anchor="b" anchorCtr="0">
            <a:noAutofit/>
          </a:bodyPr>
          <a:lstStyle>
            <a:lvl1pPr algn="r">
              <a:buFont typeface="Arial" pitchFamily="34" charset="0"/>
              <a:buNone/>
              <a:defRPr sz="3000" spc="-51" baseline="0">
                <a:solidFill>
                  <a:srgbClr val="1E275C"/>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5" hasCustomPrompt="1"/>
          </p:nvPr>
        </p:nvSpPr>
        <p:spPr bwMode="black">
          <a:xfrm>
            <a:off x="693736" y="1211262"/>
            <a:ext cx="11010901" cy="2144690"/>
          </a:xfrm>
        </p:spPr>
        <p:txBody>
          <a:bodyPr lIns="182880" tIns="146304" rIns="182880" bIns="146304"/>
          <a:lstStyle>
            <a:lvl1pPr marL="0" indent="0" algn="ctr">
              <a:lnSpc>
                <a:spcPct val="70000"/>
              </a:lnSpc>
              <a:buNone/>
              <a:defRPr sz="8500" spc="-300">
                <a:effectLst>
                  <a:outerShdw blurRad="190500" dist="50800" dir="5400000" algn="ctr" rotWithShape="0">
                    <a:schemeClr val="bg1">
                      <a:alpha val="50000"/>
                    </a:schemeClr>
                  </a:outerShdw>
                </a:effectLst>
                <a:latin typeface="+mj-lt"/>
              </a:defRPr>
            </a:lvl1pPr>
          </a:lstStyle>
          <a:p>
            <a:pPr lvl="0"/>
            <a:r>
              <a:rPr lang="en-US" dirty="0"/>
              <a:t>PRESENTATION TITLE</a:t>
            </a:r>
          </a:p>
        </p:txBody>
      </p:sp>
      <p:sp>
        <p:nvSpPr>
          <p:cNvPr id="12" name="Text Placeholder 11"/>
          <p:cNvSpPr>
            <a:spLocks noGrp="1"/>
          </p:cNvSpPr>
          <p:nvPr>
            <p:ph type="body" sz="quarter" idx="16" hasCustomPrompt="1"/>
          </p:nvPr>
        </p:nvSpPr>
        <p:spPr bwMode="black">
          <a:xfrm>
            <a:off x="693736" y="4030662"/>
            <a:ext cx="10782300" cy="683264"/>
          </a:xfrm>
        </p:spPr>
        <p:txBody>
          <a:bodyPr lIns="182880" tIns="146304" rIns="182880" bIns="146304"/>
          <a:lstStyle>
            <a:lvl1pPr marL="0" indent="0" algn="ctr">
              <a:buNone/>
              <a:defRPr sz="2800" b="1">
                <a:latin typeface="+mn-lt"/>
              </a:defRPr>
            </a:lvl1pPr>
          </a:lstStyle>
          <a:p>
            <a:pPr lvl="0"/>
            <a:r>
              <a:rPr lang="en-US" dirty="0"/>
              <a:t>Speaker Name</a:t>
            </a:r>
          </a:p>
        </p:txBody>
      </p:sp>
    </p:spTree>
    <p:extLst>
      <p:ext uri="{BB962C8B-B14F-4D97-AF65-F5344CB8AC3E}">
        <p14:creationId xmlns:p14="http://schemas.microsoft.com/office/powerpoint/2010/main" val="209314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ITLE SLIDE 1 - Right light vertical imag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7" y="0"/>
            <a:ext cx="12436475" cy="6994525"/>
          </a:xfrm>
          <a:prstGeom prst="rect">
            <a:avLst/>
          </a:prstGeom>
        </p:spPr>
      </p:pic>
      <p:graphicFrame>
        <p:nvGraphicFramePr>
          <p:cNvPr id="3" name="Obje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3" name="Diapositive think-cell" r:id="rId5" imgW="270" imgH="270" progId="TCLayout.ActiveDocument.1">
                  <p:embed/>
                </p:oleObj>
              </mc:Choice>
              <mc:Fallback>
                <p:oleObj name="Diapositive think-cell" r:id="rId5" imgW="270" imgH="270" progId="TCLayout.ActiveDocument.1">
                  <p:embed/>
                  <p:pic>
                    <p:nvPicPr>
                      <p:cNvPr id="3" name="Objet 2" hidden="1"/>
                      <p:cNvPicPr/>
                      <p:nvPr/>
                    </p:nvPicPr>
                    <p:blipFill>
                      <a:blip r:embed="rId6"/>
                      <a:stretch>
                        <a:fillRect/>
                      </a:stretch>
                    </p:blipFill>
                    <p:spPr>
                      <a:xfrm>
                        <a:off x="1620" y="1620"/>
                        <a:ext cx="1619" cy="1619"/>
                      </a:xfrm>
                      <a:prstGeom prst="rect">
                        <a:avLst/>
                      </a:prstGeom>
                    </p:spPr>
                  </p:pic>
                </p:oleObj>
              </mc:Fallback>
            </mc:AlternateContent>
          </a:graphicData>
        </a:graphic>
      </p:graphicFrame>
      <p:sp>
        <p:nvSpPr>
          <p:cNvPr id="8" name="Title 1"/>
          <p:cNvSpPr>
            <a:spLocks noGrp="1"/>
          </p:cNvSpPr>
          <p:nvPr>
            <p:ph type="ctrTitle"/>
          </p:nvPr>
        </p:nvSpPr>
        <p:spPr>
          <a:xfrm>
            <a:off x="3840804" y="1463873"/>
            <a:ext cx="6713082" cy="3579875"/>
          </a:xfrm>
        </p:spPr>
        <p:txBody>
          <a:bodyPr anchor="t" anchorCtr="0"/>
          <a:lstStyle>
            <a:lvl1pPr algn="l">
              <a:defRPr sz="11219" baseline="0">
                <a:solidFill>
                  <a:schemeClr val="tx2"/>
                </a:solidFill>
              </a:defRPr>
            </a:lvl1pPr>
          </a:lstStyle>
          <a:p>
            <a:r>
              <a:rPr lang="en-US" dirty="0" smtClean="0"/>
              <a:t>Click to edit Master title style</a:t>
            </a:r>
            <a:endParaRPr lang="en-GB" dirty="0" smtClean="0"/>
          </a:p>
        </p:txBody>
      </p:sp>
      <p:sp>
        <p:nvSpPr>
          <p:cNvPr id="6" name="Text Placeholder 3"/>
          <p:cNvSpPr>
            <a:spLocks noGrp="1"/>
          </p:cNvSpPr>
          <p:nvPr>
            <p:ph type="body" sz="quarter" idx="11" hasCustomPrompt="1"/>
          </p:nvPr>
        </p:nvSpPr>
        <p:spPr>
          <a:xfrm>
            <a:off x="3868242" y="5498219"/>
            <a:ext cx="6672689" cy="220300"/>
          </a:xfrm>
        </p:spPr>
        <p:txBody>
          <a:bodyPr/>
          <a:lstStyle>
            <a:lvl1pPr>
              <a:defRPr sz="1122">
                <a:solidFill>
                  <a:schemeClr val="tx2"/>
                </a:solidFill>
              </a:defRPr>
            </a:lvl1pPr>
            <a:lvl2pPr>
              <a:defRPr sz="1122">
                <a:solidFill>
                  <a:schemeClr val="bg1"/>
                </a:solidFill>
              </a:defRPr>
            </a:lvl2pPr>
            <a:lvl3pPr>
              <a:buClr>
                <a:schemeClr val="bg1"/>
              </a:buClr>
              <a:defRPr sz="1122">
                <a:solidFill>
                  <a:schemeClr val="bg1"/>
                </a:solidFill>
              </a:defRPr>
            </a:lvl3pPr>
            <a:lvl4pPr>
              <a:buClr>
                <a:schemeClr val="bg1"/>
              </a:buClr>
              <a:defRPr sz="1122">
                <a:solidFill>
                  <a:schemeClr val="bg1"/>
                </a:solidFill>
              </a:defRPr>
            </a:lvl4pPr>
            <a:lvl5pPr>
              <a:buClr>
                <a:schemeClr val="bg1"/>
              </a:buClr>
              <a:defRPr sz="1122">
                <a:solidFill>
                  <a:schemeClr val="bg1"/>
                </a:solidFill>
              </a:defRPr>
            </a:lvl5pPr>
          </a:lstStyle>
          <a:p>
            <a:pPr lvl="0"/>
            <a:r>
              <a:rPr lang="en-US" dirty="0" smtClean="0"/>
              <a:t>Subtitle goes here</a:t>
            </a:r>
          </a:p>
          <a:p>
            <a:pPr lvl="0"/>
            <a:r>
              <a:rPr lang="en-US" dirty="0" smtClean="0"/>
              <a:t>—</a:t>
            </a:r>
          </a:p>
          <a:p>
            <a:pPr lvl="0"/>
            <a:r>
              <a:rPr lang="en-US" dirty="0" smtClean="0"/>
              <a:t>Month xx, 2018</a:t>
            </a:r>
          </a:p>
        </p:txBody>
      </p:sp>
      <p:sp>
        <p:nvSpPr>
          <p:cNvPr id="10" name="Freeform 19"/>
          <p:cNvSpPr>
            <a:spLocks noChangeAspect="1" noEditPoints="1"/>
          </p:cNvSpPr>
          <p:nvPr userDrawn="1"/>
        </p:nvSpPr>
        <p:spPr bwMode="auto">
          <a:xfrm>
            <a:off x="3876684" y="534873"/>
            <a:ext cx="1100789" cy="44840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Tree>
    <p:extLst>
      <p:ext uri="{BB962C8B-B14F-4D97-AF65-F5344CB8AC3E}">
        <p14:creationId xmlns:p14="http://schemas.microsoft.com/office/powerpoint/2010/main" val="101915795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9" y="0"/>
            <a:ext cx="12436475" cy="6994525"/>
          </a:xfrm>
          <a:prstGeom prst="rect">
            <a:avLst/>
          </a:prstGeom>
        </p:spPr>
      </p:pic>
      <p:sp>
        <p:nvSpPr>
          <p:cNvPr id="8" name="Title 1"/>
          <p:cNvSpPr>
            <a:spLocks noGrp="1"/>
          </p:cNvSpPr>
          <p:nvPr>
            <p:ph type="ctrTitle"/>
          </p:nvPr>
        </p:nvSpPr>
        <p:spPr bwMode="gray">
          <a:xfrm>
            <a:off x="983493" y="1463873"/>
            <a:ext cx="6713082" cy="3579875"/>
          </a:xfrm>
        </p:spPr>
        <p:txBody>
          <a:bodyPr anchor="t" anchorCtr="0"/>
          <a:lstStyle>
            <a:lvl1pPr algn="l">
              <a:defRPr sz="11219" baseline="0">
                <a:solidFill>
                  <a:schemeClr val="tx2"/>
                </a:solidFill>
              </a:defRPr>
            </a:lvl1pPr>
          </a:lstStyle>
          <a:p>
            <a:r>
              <a:rPr lang="en-US" dirty="0" smtClean="0"/>
              <a:t>Click to edit Master title style</a:t>
            </a:r>
            <a:endParaRPr lang="en-GB" dirty="0" smtClean="0"/>
          </a:p>
        </p:txBody>
      </p:sp>
      <p:sp>
        <p:nvSpPr>
          <p:cNvPr id="16" name="Freeform 19"/>
          <p:cNvSpPr>
            <a:spLocks noChangeAspect="1" noEditPoints="1"/>
          </p:cNvSpPr>
          <p:nvPr userDrawn="1"/>
        </p:nvSpPr>
        <p:spPr bwMode="gray">
          <a:xfrm>
            <a:off x="1017752" y="534873"/>
            <a:ext cx="1100789" cy="44840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6" name="Text Placeholder 3"/>
          <p:cNvSpPr>
            <a:spLocks noGrp="1"/>
          </p:cNvSpPr>
          <p:nvPr>
            <p:ph type="body" sz="quarter" idx="11" hasCustomPrompt="1"/>
          </p:nvPr>
        </p:nvSpPr>
        <p:spPr bwMode="gray">
          <a:xfrm>
            <a:off x="1009311" y="5498219"/>
            <a:ext cx="6672689" cy="220300"/>
          </a:xfrm>
        </p:spPr>
        <p:txBody>
          <a:bodyPr/>
          <a:lstStyle>
            <a:lvl1pPr>
              <a:defRPr sz="1122">
                <a:solidFill>
                  <a:schemeClr val="tx2"/>
                </a:solidFill>
              </a:defRPr>
            </a:lvl1pPr>
            <a:lvl2pPr>
              <a:defRPr sz="1122">
                <a:solidFill>
                  <a:schemeClr val="bg1"/>
                </a:solidFill>
              </a:defRPr>
            </a:lvl2pPr>
            <a:lvl3pPr>
              <a:buClr>
                <a:schemeClr val="bg1"/>
              </a:buClr>
              <a:defRPr sz="1122">
                <a:solidFill>
                  <a:schemeClr val="bg1"/>
                </a:solidFill>
              </a:defRPr>
            </a:lvl3pPr>
            <a:lvl4pPr>
              <a:buClr>
                <a:schemeClr val="bg1"/>
              </a:buClr>
              <a:defRPr sz="1122">
                <a:solidFill>
                  <a:schemeClr val="bg1"/>
                </a:solidFill>
              </a:defRPr>
            </a:lvl4pPr>
            <a:lvl5pPr>
              <a:buClr>
                <a:schemeClr val="bg1"/>
              </a:buClr>
              <a:defRPr sz="1122">
                <a:solidFill>
                  <a:schemeClr val="bg1"/>
                </a:solidFill>
              </a:defRPr>
            </a:lvl5pPr>
          </a:lstStyle>
          <a:p>
            <a:pPr lvl="0"/>
            <a:r>
              <a:rPr lang="en-US" dirty="0" smtClean="0"/>
              <a:t>Subtitle goes here</a:t>
            </a:r>
          </a:p>
          <a:p>
            <a:pPr lvl="0"/>
            <a:r>
              <a:rPr lang="en-US" dirty="0" smtClean="0"/>
              <a:t>—</a:t>
            </a:r>
          </a:p>
          <a:p>
            <a:pPr lvl="0"/>
            <a:r>
              <a:rPr lang="en-US" dirty="0" smtClean="0"/>
              <a:t>Month xx, 2018</a:t>
            </a:r>
          </a:p>
        </p:txBody>
      </p:sp>
    </p:spTree>
    <p:extLst>
      <p:ext uri="{BB962C8B-B14F-4D97-AF65-F5344CB8AC3E}">
        <p14:creationId xmlns:p14="http://schemas.microsoft.com/office/powerpoint/2010/main" val="26526499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2 - Right dark vertical ima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 y="0"/>
            <a:ext cx="12436475" cy="6994525"/>
          </a:xfrm>
          <a:prstGeom prst="rect">
            <a:avLst/>
          </a:prstGeom>
        </p:spPr>
      </p:pic>
      <p:sp>
        <p:nvSpPr>
          <p:cNvPr id="8" name="Title 1"/>
          <p:cNvSpPr>
            <a:spLocks noGrp="1"/>
          </p:cNvSpPr>
          <p:nvPr>
            <p:ph type="ctrTitle"/>
          </p:nvPr>
        </p:nvSpPr>
        <p:spPr bwMode="gray">
          <a:xfrm>
            <a:off x="983493" y="1463873"/>
            <a:ext cx="6713082" cy="3579875"/>
          </a:xfrm>
        </p:spPr>
        <p:txBody>
          <a:bodyPr anchor="t" anchorCtr="0"/>
          <a:lstStyle>
            <a:lvl1pPr algn="l">
              <a:defRPr sz="11219" baseline="0">
                <a:solidFill>
                  <a:schemeClr val="tx2"/>
                </a:solidFill>
              </a:defRPr>
            </a:lvl1pPr>
          </a:lstStyle>
          <a:p>
            <a:r>
              <a:rPr lang="en-US" dirty="0" smtClean="0"/>
              <a:t>Click to edit Master title style</a:t>
            </a:r>
            <a:endParaRPr lang="en-GB" dirty="0" smtClean="0"/>
          </a:p>
        </p:txBody>
      </p:sp>
      <p:sp>
        <p:nvSpPr>
          <p:cNvPr id="16" name="Freeform 19"/>
          <p:cNvSpPr>
            <a:spLocks noChangeAspect="1" noEditPoints="1"/>
          </p:cNvSpPr>
          <p:nvPr userDrawn="1"/>
        </p:nvSpPr>
        <p:spPr bwMode="gray">
          <a:xfrm>
            <a:off x="1017752" y="534873"/>
            <a:ext cx="1100789" cy="44840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6" name="Text Placeholder 3"/>
          <p:cNvSpPr>
            <a:spLocks noGrp="1"/>
          </p:cNvSpPr>
          <p:nvPr>
            <p:ph type="body" sz="quarter" idx="11" hasCustomPrompt="1"/>
          </p:nvPr>
        </p:nvSpPr>
        <p:spPr bwMode="gray">
          <a:xfrm>
            <a:off x="1009313" y="5498219"/>
            <a:ext cx="6672689" cy="220300"/>
          </a:xfrm>
        </p:spPr>
        <p:txBody>
          <a:bodyPr/>
          <a:lstStyle>
            <a:lvl1pPr>
              <a:defRPr sz="1122">
                <a:solidFill>
                  <a:schemeClr val="tx2"/>
                </a:solidFill>
              </a:defRPr>
            </a:lvl1pPr>
            <a:lvl2pPr>
              <a:defRPr sz="1122">
                <a:solidFill>
                  <a:schemeClr val="bg1"/>
                </a:solidFill>
              </a:defRPr>
            </a:lvl2pPr>
            <a:lvl3pPr>
              <a:buClr>
                <a:schemeClr val="bg1"/>
              </a:buClr>
              <a:defRPr sz="1122">
                <a:solidFill>
                  <a:schemeClr val="bg1"/>
                </a:solidFill>
              </a:defRPr>
            </a:lvl3pPr>
            <a:lvl4pPr>
              <a:buClr>
                <a:schemeClr val="bg1"/>
              </a:buClr>
              <a:defRPr sz="1122">
                <a:solidFill>
                  <a:schemeClr val="bg1"/>
                </a:solidFill>
              </a:defRPr>
            </a:lvl4pPr>
            <a:lvl5pPr>
              <a:buClr>
                <a:schemeClr val="bg1"/>
              </a:buClr>
              <a:defRPr sz="1122">
                <a:solidFill>
                  <a:schemeClr val="bg1"/>
                </a:solidFill>
              </a:defRPr>
            </a:lvl5pPr>
          </a:lstStyle>
          <a:p>
            <a:pPr lvl="0"/>
            <a:r>
              <a:rPr lang="en-US" dirty="0" smtClean="0"/>
              <a:t>Subtitle goes here</a:t>
            </a:r>
          </a:p>
          <a:p>
            <a:pPr lvl="0"/>
            <a:r>
              <a:rPr lang="en-US" dirty="0" smtClean="0"/>
              <a:t>—</a:t>
            </a:r>
          </a:p>
          <a:p>
            <a:pPr lvl="0"/>
            <a:r>
              <a:rPr lang="en-US" dirty="0" smtClean="0"/>
              <a:t>Month xx, 2018</a:t>
            </a:r>
          </a:p>
        </p:txBody>
      </p:sp>
    </p:spTree>
    <p:extLst>
      <p:ext uri="{BB962C8B-B14F-4D97-AF65-F5344CB8AC3E}">
        <p14:creationId xmlns:p14="http://schemas.microsoft.com/office/powerpoint/2010/main" val="10316769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7" y="0"/>
            <a:ext cx="12436475" cy="6994525"/>
          </a:xfrm>
          <a:prstGeom prst="rect">
            <a:avLst/>
          </a:prstGeom>
        </p:spPr>
      </p:pic>
      <p:sp>
        <p:nvSpPr>
          <p:cNvPr id="8" name="Title 1"/>
          <p:cNvSpPr>
            <a:spLocks noGrp="1"/>
          </p:cNvSpPr>
          <p:nvPr>
            <p:ph type="ctrTitle"/>
          </p:nvPr>
        </p:nvSpPr>
        <p:spPr bwMode="gray">
          <a:xfrm>
            <a:off x="983493" y="1463873"/>
            <a:ext cx="6713082" cy="3579875"/>
          </a:xfrm>
        </p:spPr>
        <p:txBody>
          <a:bodyPr anchor="t" anchorCtr="0"/>
          <a:lstStyle>
            <a:lvl1pPr algn="l">
              <a:defRPr sz="11219" baseline="0">
                <a:solidFill>
                  <a:schemeClr val="bg1"/>
                </a:solidFill>
              </a:defRPr>
            </a:lvl1pPr>
          </a:lstStyle>
          <a:p>
            <a:r>
              <a:rPr lang="en-US" dirty="0" smtClean="0"/>
              <a:t>Click to edit Master title style</a:t>
            </a:r>
            <a:endParaRPr lang="en-GB" dirty="0" smtClean="0"/>
          </a:p>
        </p:txBody>
      </p:sp>
      <p:sp>
        <p:nvSpPr>
          <p:cNvPr id="16" name="Freeform 19"/>
          <p:cNvSpPr>
            <a:spLocks noChangeAspect="1" noEditPoints="1"/>
          </p:cNvSpPr>
          <p:nvPr userDrawn="1"/>
        </p:nvSpPr>
        <p:spPr bwMode="gray">
          <a:xfrm>
            <a:off x="1017752" y="534873"/>
            <a:ext cx="1100789" cy="44840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6" name="Text Placeholder 3"/>
          <p:cNvSpPr>
            <a:spLocks noGrp="1"/>
          </p:cNvSpPr>
          <p:nvPr>
            <p:ph type="body" sz="quarter" idx="11" hasCustomPrompt="1"/>
          </p:nvPr>
        </p:nvSpPr>
        <p:spPr bwMode="gray">
          <a:xfrm>
            <a:off x="1009313" y="5498219"/>
            <a:ext cx="6672689" cy="220300"/>
          </a:xfrm>
        </p:spPr>
        <p:txBody>
          <a:bodyPr/>
          <a:lstStyle>
            <a:lvl1pPr>
              <a:defRPr sz="1122">
                <a:solidFill>
                  <a:schemeClr val="bg1"/>
                </a:solidFill>
              </a:defRPr>
            </a:lvl1pPr>
            <a:lvl2pPr>
              <a:defRPr sz="1122">
                <a:solidFill>
                  <a:schemeClr val="bg1"/>
                </a:solidFill>
              </a:defRPr>
            </a:lvl2pPr>
            <a:lvl3pPr>
              <a:buClr>
                <a:schemeClr val="bg1"/>
              </a:buClr>
              <a:defRPr sz="1122">
                <a:solidFill>
                  <a:schemeClr val="bg1"/>
                </a:solidFill>
              </a:defRPr>
            </a:lvl3pPr>
            <a:lvl4pPr>
              <a:buClr>
                <a:schemeClr val="bg1"/>
              </a:buClr>
              <a:defRPr sz="1122">
                <a:solidFill>
                  <a:schemeClr val="bg1"/>
                </a:solidFill>
              </a:defRPr>
            </a:lvl4pPr>
            <a:lvl5pPr>
              <a:buClr>
                <a:schemeClr val="bg1"/>
              </a:buClr>
              <a:defRPr sz="1122">
                <a:solidFill>
                  <a:schemeClr val="bg1"/>
                </a:solidFill>
              </a:defRPr>
            </a:lvl5pPr>
          </a:lstStyle>
          <a:p>
            <a:pPr lvl="0"/>
            <a:r>
              <a:rPr lang="en-US" dirty="0" smtClean="0"/>
              <a:t>Subtitle goes here</a:t>
            </a:r>
          </a:p>
          <a:p>
            <a:pPr lvl="0"/>
            <a:r>
              <a:rPr lang="en-US" dirty="0" smtClean="0"/>
              <a:t>—</a:t>
            </a:r>
          </a:p>
          <a:p>
            <a:pPr lvl="0"/>
            <a:r>
              <a:rPr lang="en-US" dirty="0" smtClean="0"/>
              <a:t>Month xx, 2018</a:t>
            </a:r>
          </a:p>
        </p:txBody>
      </p:sp>
    </p:spTree>
    <p:extLst>
      <p:ext uri="{BB962C8B-B14F-4D97-AF65-F5344CB8AC3E}">
        <p14:creationId xmlns:p14="http://schemas.microsoft.com/office/powerpoint/2010/main" val="33112908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2 - Right dark vertical ima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8" name="Title 1"/>
          <p:cNvSpPr>
            <a:spLocks noGrp="1"/>
          </p:cNvSpPr>
          <p:nvPr>
            <p:ph type="ctrTitle"/>
          </p:nvPr>
        </p:nvSpPr>
        <p:spPr bwMode="gray">
          <a:xfrm>
            <a:off x="983493" y="1463873"/>
            <a:ext cx="6713082" cy="3579875"/>
          </a:xfrm>
        </p:spPr>
        <p:txBody>
          <a:bodyPr anchor="t" anchorCtr="0"/>
          <a:lstStyle>
            <a:lvl1pPr algn="l">
              <a:defRPr sz="11219" baseline="0">
                <a:solidFill>
                  <a:schemeClr val="tx2"/>
                </a:solidFill>
              </a:defRPr>
            </a:lvl1pPr>
          </a:lstStyle>
          <a:p>
            <a:r>
              <a:rPr lang="en-US" dirty="0" smtClean="0"/>
              <a:t>Click to edit Master title style</a:t>
            </a:r>
            <a:endParaRPr lang="en-GB" dirty="0" smtClean="0"/>
          </a:p>
        </p:txBody>
      </p:sp>
      <p:sp>
        <p:nvSpPr>
          <p:cNvPr id="16" name="Freeform 19"/>
          <p:cNvSpPr>
            <a:spLocks noChangeAspect="1" noEditPoints="1"/>
          </p:cNvSpPr>
          <p:nvPr userDrawn="1"/>
        </p:nvSpPr>
        <p:spPr bwMode="gray">
          <a:xfrm>
            <a:off x="1017752" y="534873"/>
            <a:ext cx="1100789" cy="44840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6" name="Text Placeholder 3"/>
          <p:cNvSpPr>
            <a:spLocks noGrp="1"/>
          </p:cNvSpPr>
          <p:nvPr>
            <p:ph type="body" sz="quarter" idx="11" hasCustomPrompt="1"/>
          </p:nvPr>
        </p:nvSpPr>
        <p:spPr bwMode="gray">
          <a:xfrm>
            <a:off x="1009313" y="5498219"/>
            <a:ext cx="6672689" cy="220300"/>
          </a:xfrm>
        </p:spPr>
        <p:txBody>
          <a:bodyPr/>
          <a:lstStyle>
            <a:lvl1pPr>
              <a:defRPr sz="1122">
                <a:solidFill>
                  <a:schemeClr val="tx2"/>
                </a:solidFill>
              </a:defRPr>
            </a:lvl1pPr>
            <a:lvl2pPr>
              <a:defRPr sz="1122">
                <a:solidFill>
                  <a:schemeClr val="bg1"/>
                </a:solidFill>
              </a:defRPr>
            </a:lvl2pPr>
            <a:lvl3pPr>
              <a:buClr>
                <a:schemeClr val="bg1"/>
              </a:buClr>
              <a:defRPr sz="1122">
                <a:solidFill>
                  <a:schemeClr val="bg1"/>
                </a:solidFill>
              </a:defRPr>
            </a:lvl3pPr>
            <a:lvl4pPr>
              <a:buClr>
                <a:schemeClr val="bg1"/>
              </a:buClr>
              <a:defRPr sz="1122">
                <a:solidFill>
                  <a:schemeClr val="bg1"/>
                </a:solidFill>
              </a:defRPr>
            </a:lvl4pPr>
            <a:lvl5pPr>
              <a:buClr>
                <a:schemeClr val="bg1"/>
              </a:buClr>
              <a:defRPr sz="1122">
                <a:solidFill>
                  <a:schemeClr val="bg1"/>
                </a:solidFill>
              </a:defRPr>
            </a:lvl5pPr>
          </a:lstStyle>
          <a:p>
            <a:pPr lvl="0"/>
            <a:r>
              <a:rPr lang="en-US" dirty="0" smtClean="0"/>
              <a:t>Subtitle goes here</a:t>
            </a:r>
          </a:p>
          <a:p>
            <a:pPr lvl="0"/>
            <a:r>
              <a:rPr lang="en-US" dirty="0" smtClean="0"/>
              <a:t>—</a:t>
            </a:r>
          </a:p>
          <a:p>
            <a:pPr lvl="0"/>
            <a:r>
              <a:rPr lang="en-US" dirty="0" smtClean="0"/>
              <a:t>Month xx, 2018</a:t>
            </a:r>
          </a:p>
        </p:txBody>
      </p:sp>
    </p:spTree>
    <p:extLst>
      <p:ext uri="{BB962C8B-B14F-4D97-AF65-F5344CB8AC3E}">
        <p14:creationId xmlns:p14="http://schemas.microsoft.com/office/powerpoint/2010/main" val="206070841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4" hasCustomPrompt="1"/>
          </p:nvPr>
        </p:nvSpPr>
        <p:spPr bwMode="black">
          <a:xfrm>
            <a:off x="730248" y="3497263"/>
            <a:ext cx="10058400" cy="1524000"/>
          </a:xfrm>
        </p:spPr>
        <p:txBody>
          <a:bodyPr tIns="109728" bIns="109728">
            <a:noAutofit/>
          </a:bodyPr>
          <a:lstStyle>
            <a:lvl1pPr marL="0" indent="0">
              <a:spcBef>
                <a:spcPts val="0"/>
              </a:spcBef>
              <a:buNone/>
              <a:defRPr sz="3200">
                <a:gradFill>
                  <a:gsLst>
                    <a:gs pos="90984">
                      <a:schemeClr val="tx1"/>
                    </a:gs>
                    <a:gs pos="74000">
                      <a:schemeClr val="tx1"/>
                    </a:gs>
                  </a:gsLst>
                  <a:lin ang="5400000" scaled="0"/>
                </a:gradFill>
                <a:latin typeface="Segoe UI" panose="020B0502040204020203" pitchFamily="34" charset="0"/>
                <a:cs typeface="Segoe UI" panose="020B0502040204020203" pitchFamily="34" charset="0"/>
              </a:defRPr>
            </a:lvl1pPr>
          </a:lstStyle>
          <a:p>
            <a:pPr lvl="0"/>
            <a:r>
              <a:rPr lang="en-US" dirty="0"/>
              <a:t>Speaker Name(s)</a:t>
            </a:r>
          </a:p>
        </p:txBody>
      </p:sp>
      <p:sp>
        <p:nvSpPr>
          <p:cNvPr id="10" name="TextBox 9">
            <a:extLst>
              <a:ext uri="{FF2B5EF4-FFF2-40B4-BE49-F238E27FC236}">
                <a16:creationId xmlns:a16="http://schemas.microsoft.com/office/drawing/2014/main" id="{60E51B64-281B-4438-8244-266497D55D1B}"/>
              </a:ext>
            </a:extLst>
          </p:cNvPr>
          <p:cNvSpPr txBox="1"/>
          <p:nvPr userDrawn="1"/>
        </p:nvSpPr>
        <p:spPr>
          <a:xfrm>
            <a:off x="96013" y="6454993"/>
            <a:ext cx="7585248" cy="461665"/>
          </a:xfrm>
          <a:prstGeom prst="rect">
            <a:avLst/>
          </a:prstGeom>
          <a:noFill/>
        </p:spPr>
        <p:txBody>
          <a:bodyPr wrap="square" lIns="182880" tIns="146304" rIns="182880" bIns="146304" rtlCol="0">
            <a:spAutoFit/>
          </a:bodyPr>
          <a:lstStyle/>
          <a:p>
            <a:pPr marL="0" algn="l" defTabSz="932742" rtl="0" eaLnBrk="1" latinLnBrk="0" hangingPunct="1">
              <a:lnSpc>
                <a:spcPct val="90000"/>
              </a:lnSpc>
              <a:spcAft>
                <a:spcPts val="600"/>
              </a:spcAft>
            </a:pPr>
            <a:r>
              <a:rPr lang="en-US" sz="1200" kern="1200" dirty="0">
                <a:gradFill>
                  <a:gsLst>
                    <a:gs pos="2917">
                      <a:schemeClr val="tx1"/>
                    </a:gs>
                    <a:gs pos="30000">
                      <a:schemeClr val="tx1"/>
                    </a:gs>
                  </a:gsLst>
                  <a:lin ang="5400000" scaled="0"/>
                </a:gradFill>
                <a:latin typeface="Segoe UI" panose="020B0502040204020203" pitchFamily="34" charset="0"/>
                <a:ea typeface="+mn-ea"/>
                <a:cs typeface="Segoe UI" panose="020B0502040204020203" pitchFamily="34" charset="0"/>
              </a:rPr>
              <a:t>Summit Nashville | October 10–13, 2017</a:t>
            </a:r>
          </a:p>
        </p:txBody>
      </p:sp>
      <p:sp>
        <p:nvSpPr>
          <p:cNvPr id="5" name="Text Placeholder 4">
            <a:extLst>
              <a:ext uri="{FF2B5EF4-FFF2-40B4-BE49-F238E27FC236}">
                <a16:creationId xmlns:a16="http://schemas.microsoft.com/office/drawing/2014/main" id="{0EE2DC5A-FA40-466F-9392-371D4E574099}"/>
              </a:ext>
            </a:extLst>
          </p:cNvPr>
          <p:cNvSpPr>
            <a:spLocks noGrp="1"/>
          </p:cNvSpPr>
          <p:nvPr>
            <p:ph type="body" sz="quarter" idx="15" hasCustomPrompt="1"/>
          </p:nvPr>
        </p:nvSpPr>
        <p:spPr bwMode="black">
          <a:xfrm>
            <a:off x="731837" y="1363662"/>
            <a:ext cx="10058400" cy="1822397"/>
          </a:xfrm>
        </p:spPr>
        <p:txBody>
          <a:bodyPr lIns="182880" tIns="146304" rIns="182880" bIns="146304"/>
          <a:lstStyle>
            <a:lvl1pPr marL="0" indent="0">
              <a:buNone/>
              <a:defRPr sz="4800">
                <a:latin typeface="+mj-lt"/>
              </a:defRPr>
            </a:lvl1pPr>
          </a:lstStyle>
          <a:p>
            <a:pPr lvl="0"/>
            <a:r>
              <a:rPr lang="en-US" dirty="0"/>
              <a:t>Presentation title</a:t>
            </a:r>
          </a:p>
        </p:txBody>
      </p:sp>
    </p:spTree>
    <p:extLst>
      <p:ext uri="{BB962C8B-B14F-4D97-AF65-F5344CB8AC3E}">
        <p14:creationId xmlns:p14="http://schemas.microsoft.com/office/powerpoint/2010/main" val="2886670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GB" dirty="0"/>
          </a:p>
        </p:txBody>
      </p:sp>
      <p:sp>
        <p:nvSpPr>
          <p:cNvPr id="4" name="Picture Placeholder 17"/>
          <p:cNvSpPr>
            <a:spLocks noGrp="1" noChangeAspect="1"/>
          </p:cNvSpPr>
          <p:nvPr>
            <p:ph type="pic" sz="quarter" idx="10" hasCustomPrompt="1"/>
          </p:nvPr>
        </p:nvSpPr>
        <p:spPr>
          <a:xfrm>
            <a:off x="5326465" y="1696250"/>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5" name="Picture Placeholder 17"/>
          <p:cNvSpPr>
            <a:spLocks noGrp="1" noChangeAspect="1"/>
          </p:cNvSpPr>
          <p:nvPr>
            <p:ph type="pic" sz="quarter" idx="11" hasCustomPrompt="1"/>
          </p:nvPr>
        </p:nvSpPr>
        <p:spPr>
          <a:xfrm>
            <a:off x="7447465" y="1696250"/>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6" name="Picture Placeholder 17"/>
          <p:cNvSpPr>
            <a:spLocks noGrp="1" noChangeAspect="1"/>
          </p:cNvSpPr>
          <p:nvPr>
            <p:ph type="pic" sz="quarter" idx="12" hasCustomPrompt="1"/>
          </p:nvPr>
        </p:nvSpPr>
        <p:spPr>
          <a:xfrm>
            <a:off x="9568466" y="1696250"/>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7" name="Picture Placeholder 17"/>
          <p:cNvSpPr>
            <a:spLocks noGrp="1" noChangeAspect="1"/>
          </p:cNvSpPr>
          <p:nvPr>
            <p:ph type="pic" sz="quarter" idx="13" hasCustomPrompt="1"/>
          </p:nvPr>
        </p:nvSpPr>
        <p:spPr>
          <a:xfrm>
            <a:off x="5326465" y="3284231"/>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8" name="Picture Placeholder 17"/>
          <p:cNvSpPr>
            <a:spLocks noGrp="1" noChangeAspect="1"/>
          </p:cNvSpPr>
          <p:nvPr>
            <p:ph type="pic" sz="quarter" idx="14" hasCustomPrompt="1"/>
          </p:nvPr>
        </p:nvSpPr>
        <p:spPr>
          <a:xfrm>
            <a:off x="7447465" y="3284230"/>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0" name="Picture Placeholder 17"/>
          <p:cNvSpPr>
            <a:spLocks noGrp="1" noChangeAspect="1"/>
          </p:cNvSpPr>
          <p:nvPr>
            <p:ph type="pic" sz="quarter" idx="15" hasCustomPrompt="1"/>
          </p:nvPr>
        </p:nvSpPr>
        <p:spPr>
          <a:xfrm>
            <a:off x="9568466" y="3284230"/>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1" name="Picture Placeholder 17"/>
          <p:cNvSpPr>
            <a:spLocks noGrp="1" noChangeAspect="1"/>
          </p:cNvSpPr>
          <p:nvPr>
            <p:ph type="pic" sz="quarter" idx="16" hasCustomPrompt="1"/>
          </p:nvPr>
        </p:nvSpPr>
        <p:spPr>
          <a:xfrm>
            <a:off x="5326465" y="4865736"/>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2" name="Picture Placeholder 17"/>
          <p:cNvSpPr>
            <a:spLocks noGrp="1" noChangeAspect="1"/>
          </p:cNvSpPr>
          <p:nvPr>
            <p:ph type="pic" sz="quarter" idx="17" hasCustomPrompt="1"/>
          </p:nvPr>
        </p:nvSpPr>
        <p:spPr>
          <a:xfrm>
            <a:off x="7447465" y="4865736"/>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3" name="Picture Placeholder 17"/>
          <p:cNvSpPr>
            <a:spLocks noGrp="1" noChangeAspect="1"/>
          </p:cNvSpPr>
          <p:nvPr>
            <p:ph type="pic" sz="quarter" idx="18" hasCustomPrompt="1"/>
          </p:nvPr>
        </p:nvSpPr>
        <p:spPr>
          <a:xfrm>
            <a:off x="9568466" y="4865736"/>
            <a:ext cx="1119283" cy="1119124"/>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Tree>
    <p:extLst>
      <p:ext uri="{BB962C8B-B14F-4D97-AF65-F5344CB8AC3E}">
        <p14:creationId xmlns:p14="http://schemas.microsoft.com/office/powerpoint/2010/main" val="394431776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1049328" y="1709773"/>
            <a:ext cx="3612911" cy="1768343"/>
          </a:xfrm>
          <a:prstGeom prst="rect">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8" name="Picture Placeholder 2"/>
          <p:cNvSpPr>
            <a:spLocks noGrp="1"/>
          </p:cNvSpPr>
          <p:nvPr>
            <p:ph type="pic" sz="quarter" idx="12" hasCustomPrompt="1"/>
          </p:nvPr>
        </p:nvSpPr>
        <p:spPr>
          <a:xfrm>
            <a:off x="7786015" y="4060429"/>
            <a:ext cx="3612911" cy="1768343"/>
          </a:xfrm>
          <a:prstGeom prst="rect">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4" name="Title Placeholder 1"/>
          <p:cNvSpPr>
            <a:spLocks noGrp="1"/>
          </p:cNvSpPr>
          <p:nvPr>
            <p:ph type="title"/>
          </p:nvPr>
        </p:nvSpPr>
        <p:spPr bwMode="gray">
          <a:xfrm>
            <a:off x="1023317" y="440396"/>
            <a:ext cx="10401076" cy="528924"/>
          </a:xfrm>
          <a:prstGeom prst="rect">
            <a:avLst/>
          </a:prstGeom>
        </p:spPr>
        <p:txBody>
          <a:bodyPr vert="horz" lIns="0" tIns="0" rIns="0" bIns="0" rtlCol="0" anchor="t" anchorCtr="0">
            <a:noAutofit/>
          </a:bodyPr>
          <a:lstStyle>
            <a:lvl1pPr marL="0" algn="l" defTabSz="932597" rtl="0" eaLnBrk="1" latinLnBrk="0" hangingPunct="1">
              <a:lnSpc>
                <a:spcPct val="70000"/>
              </a:lnSpc>
              <a:spcBef>
                <a:spcPct val="0"/>
              </a:spcBef>
              <a:buNone/>
              <a:defRPr lang="en-US" sz="5507" kern="1200" dirty="0">
                <a:solidFill>
                  <a:schemeClr val="tx2"/>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1096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23316" y="440600"/>
            <a:ext cx="10389843" cy="528720"/>
          </a:xfrm>
        </p:spPr>
        <p:txBody>
          <a:bodyPr/>
          <a:lstStyle/>
          <a:p>
            <a:r>
              <a:rPr lang="en-US" smtClean="0"/>
              <a:t>Click to edit Master title style</a:t>
            </a:r>
            <a:endParaRPr lang="en-US" dirty="0"/>
          </a:p>
        </p:txBody>
      </p:sp>
      <p:sp>
        <p:nvSpPr>
          <p:cNvPr id="7" name="Picture Placeholder 2"/>
          <p:cNvSpPr>
            <a:spLocks noGrp="1"/>
          </p:cNvSpPr>
          <p:nvPr>
            <p:ph type="pic" sz="quarter" idx="13" hasCustomPrompt="1"/>
          </p:nvPr>
        </p:nvSpPr>
        <p:spPr>
          <a:xfrm>
            <a:off x="2833502" y="3964607"/>
            <a:ext cx="2674309" cy="2039027"/>
          </a:xfrm>
          <a:prstGeom prst="rect">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8" name="Picture Placeholder 2"/>
          <p:cNvSpPr>
            <a:spLocks noGrp="1"/>
          </p:cNvSpPr>
          <p:nvPr>
            <p:ph type="pic" sz="quarter" idx="14" hasCustomPrompt="1"/>
          </p:nvPr>
        </p:nvSpPr>
        <p:spPr>
          <a:xfrm>
            <a:off x="8756091" y="1690344"/>
            <a:ext cx="2674309" cy="2039027"/>
          </a:xfrm>
          <a:prstGeom prst="rect">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Tree>
    <p:extLst>
      <p:ext uri="{BB962C8B-B14F-4D97-AF65-F5344CB8AC3E}">
        <p14:creationId xmlns:p14="http://schemas.microsoft.com/office/powerpoint/2010/main" val="169874495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23316" y="440600"/>
            <a:ext cx="10389843" cy="528720"/>
          </a:xfrm>
        </p:spPr>
        <p:txBody>
          <a:bodyPr/>
          <a:lstStyle/>
          <a:p>
            <a:r>
              <a:rPr lang="en-US" smtClean="0"/>
              <a:t>Click to edit Master title style</a:t>
            </a:r>
            <a:endParaRPr lang="en-US" dirty="0"/>
          </a:p>
        </p:txBody>
      </p:sp>
      <p:sp>
        <p:nvSpPr>
          <p:cNvPr id="11" name="Picture Placeholder 2"/>
          <p:cNvSpPr>
            <a:spLocks noGrp="1"/>
          </p:cNvSpPr>
          <p:nvPr>
            <p:ph type="pic" sz="quarter" idx="11" hasCustomPrompt="1"/>
          </p:nvPr>
        </p:nvSpPr>
        <p:spPr>
          <a:xfrm>
            <a:off x="3527045" y="1786470"/>
            <a:ext cx="2065605" cy="2065313"/>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2" name="Picture Placeholder 2"/>
          <p:cNvSpPr>
            <a:spLocks noGrp="1" noChangeAspect="1"/>
          </p:cNvSpPr>
          <p:nvPr>
            <p:ph type="pic" sz="quarter" idx="12" hasCustomPrompt="1"/>
          </p:nvPr>
        </p:nvSpPr>
        <p:spPr>
          <a:xfrm>
            <a:off x="6444475" y="2443438"/>
            <a:ext cx="2436496" cy="2436151"/>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3" name="Picture Placeholder 2"/>
          <p:cNvSpPr>
            <a:spLocks noGrp="1" noChangeAspect="1"/>
          </p:cNvSpPr>
          <p:nvPr>
            <p:ph type="pic" sz="quarter" idx="13" hasCustomPrompt="1"/>
          </p:nvPr>
        </p:nvSpPr>
        <p:spPr>
          <a:xfrm>
            <a:off x="4277209" y="4318205"/>
            <a:ext cx="1624943" cy="1624713"/>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Tree>
    <p:extLst>
      <p:ext uri="{BB962C8B-B14F-4D97-AF65-F5344CB8AC3E}">
        <p14:creationId xmlns:p14="http://schemas.microsoft.com/office/powerpoint/2010/main" val="17047523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23316" y="440600"/>
            <a:ext cx="10389843" cy="528720"/>
          </a:xfrm>
        </p:spPr>
        <p:txBody>
          <a:bodyPr/>
          <a:lstStyle/>
          <a:p>
            <a:r>
              <a:rPr lang="en-US" smtClean="0"/>
              <a:t>Click to edit Master title style</a:t>
            </a:r>
            <a:endParaRPr lang="en-US" dirty="0"/>
          </a:p>
        </p:txBody>
      </p:sp>
      <p:sp>
        <p:nvSpPr>
          <p:cNvPr id="14" name="Picture Placeholder 2"/>
          <p:cNvSpPr>
            <a:spLocks noGrp="1" noChangeAspect="1"/>
          </p:cNvSpPr>
          <p:nvPr>
            <p:ph type="pic" sz="quarter" idx="14" hasCustomPrompt="1"/>
          </p:nvPr>
        </p:nvSpPr>
        <p:spPr>
          <a:xfrm>
            <a:off x="1024676" y="1995643"/>
            <a:ext cx="1593729" cy="1593503"/>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8" name="Picture Placeholder 2"/>
          <p:cNvSpPr>
            <a:spLocks noGrp="1" noChangeAspect="1"/>
          </p:cNvSpPr>
          <p:nvPr>
            <p:ph type="pic" sz="quarter" idx="15" hasCustomPrompt="1"/>
          </p:nvPr>
        </p:nvSpPr>
        <p:spPr>
          <a:xfrm>
            <a:off x="6471713" y="1995643"/>
            <a:ext cx="1593729" cy="1593503"/>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9" name="Picture Placeholder 2"/>
          <p:cNvSpPr>
            <a:spLocks noGrp="1" noChangeAspect="1"/>
          </p:cNvSpPr>
          <p:nvPr>
            <p:ph type="pic" sz="quarter" idx="16" hasCustomPrompt="1"/>
          </p:nvPr>
        </p:nvSpPr>
        <p:spPr>
          <a:xfrm>
            <a:off x="1024676" y="4067384"/>
            <a:ext cx="1593729" cy="1593503"/>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20" name="Picture Placeholder 2"/>
          <p:cNvSpPr>
            <a:spLocks noGrp="1" noChangeAspect="1"/>
          </p:cNvSpPr>
          <p:nvPr>
            <p:ph type="pic" sz="quarter" idx="17" hasCustomPrompt="1"/>
          </p:nvPr>
        </p:nvSpPr>
        <p:spPr>
          <a:xfrm>
            <a:off x="6471713" y="4067384"/>
            <a:ext cx="1593729" cy="1593503"/>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Tree>
    <p:extLst>
      <p:ext uri="{BB962C8B-B14F-4D97-AF65-F5344CB8AC3E}">
        <p14:creationId xmlns:p14="http://schemas.microsoft.com/office/powerpoint/2010/main" val="222761178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23316" y="440600"/>
            <a:ext cx="10389843" cy="52872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8489941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amp; Subtitle">
    <p:spTree>
      <p:nvGrpSpPr>
        <p:cNvPr id="1" name=""/>
        <p:cNvGrpSpPr/>
        <p:nvPr/>
      </p:nvGrpSpPr>
      <p:grpSpPr>
        <a:xfrm>
          <a:off x="0" y="0"/>
          <a:ext cx="0" cy="0"/>
          <a:chOff x="0" y="0"/>
          <a:chExt cx="0" cy="0"/>
        </a:xfrm>
      </p:grpSpPr>
      <p:sp>
        <p:nvSpPr>
          <p:cNvPr id="15" name="Picture Placeholder 2"/>
          <p:cNvSpPr>
            <a:spLocks noGrp="1" noChangeAspect="1"/>
          </p:cNvSpPr>
          <p:nvPr>
            <p:ph type="pic" sz="quarter" idx="12" hasCustomPrompt="1"/>
          </p:nvPr>
        </p:nvSpPr>
        <p:spPr>
          <a:xfrm>
            <a:off x="5444600" y="3115146"/>
            <a:ext cx="1435825" cy="1435622"/>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6" name="Picture Placeholder 2"/>
          <p:cNvSpPr>
            <a:spLocks noGrp="1" noChangeAspect="1"/>
          </p:cNvSpPr>
          <p:nvPr>
            <p:ph type="pic" sz="quarter" idx="13" hasCustomPrompt="1"/>
          </p:nvPr>
        </p:nvSpPr>
        <p:spPr>
          <a:xfrm>
            <a:off x="3332629" y="3115146"/>
            <a:ext cx="1435825" cy="1435622"/>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7" name="Picture Placeholder 2"/>
          <p:cNvSpPr>
            <a:spLocks noGrp="1" noChangeAspect="1"/>
          </p:cNvSpPr>
          <p:nvPr>
            <p:ph type="pic" sz="quarter" idx="14" hasCustomPrompt="1"/>
          </p:nvPr>
        </p:nvSpPr>
        <p:spPr>
          <a:xfrm>
            <a:off x="1209130" y="3115146"/>
            <a:ext cx="1435825" cy="1435622"/>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8" name="Picture Placeholder 2"/>
          <p:cNvSpPr>
            <a:spLocks noGrp="1" noChangeAspect="1"/>
          </p:cNvSpPr>
          <p:nvPr>
            <p:ph type="pic" sz="quarter" idx="15" hasCustomPrompt="1"/>
          </p:nvPr>
        </p:nvSpPr>
        <p:spPr>
          <a:xfrm>
            <a:off x="9711548" y="3115146"/>
            <a:ext cx="1435825" cy="1435622"/>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9" name="Picture Placeholder 2"/>
          <p:cNvSpPr>
            <a:spLocks noGrp="1" noChangeAspect="1"/>
          </p:cNvSpPr>
          <p:nvPr>
            <p:ph type="pic" sz="quarter" idx="16" hasCustomPrompt="1"/>
          </p:nvPr>
        </p:nvSpPr>
        <p:spPr>
          <a:xfrm>
            <a:off x="7599577" y="3115146"/>
            <a:ext cx="1435825" cy="1435622"/>
          </a:xfrm>
          <a:prstGeom prst="ellipse">
            <a:avLst/>
          </a:prstGeom>
        </p:spPr>
        <p:txBody>
          <a:bodyPr/>
          <a:lstStyle>
            <a:lvl1pPr>
              <a:defRPr sz="1428">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7" name="Title Placeholder 1"/>
          <p:cNvSpPr>
            <a:spLocks noGrp="1"/>
          </p:cNvSpPr>
          <p:nvPr>
            <p:ph type="title"/>
          </p:nvPr>
        </p:nvSpPr>
        <p:spPr bwMode="gray">
          <a:xfrm>
            <a:off x="757848" y="446872"/>
            <a:ext cx="10920780" cy="641165"/>
          </a:xfrm>
          <a:prstGeom prst="rect">
            <a:avLst/>
          </a:prstGeom>
        </p:spPr>
        <p:txBody>
          <a:bodyPr vert="horz" lIns="0" tIns="0" rIns="0" bIns="0" rtlCol="0" anchor="t"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70804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mage only">
    <p:bg>
      <p:bgPr>
        <a:solidFill>
          <a:schemeClr val="accent3"/>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sz="quarter" idx="10" hasCustomPrompt="1"/>
          </p:nvPr>
        </p:nvSpPr>
        <p:spPr>
          <a:xfrm rot="469325">
            <a:off x="-173736" y="5110413"/>
            <a:ext cx="2341166" cy="2527355"/>
          </a:xfrm>
          <a:prstGeom prst="rect">
            <a:avLst/>
          </a:prstGeom>
          <a:solidFill>
            <a:srgbClr val="BFBFBF"/>
          </a:solidFill>
        </p:spPr>
        <p:txBody>
          <a:bodyPr anchor="ctr" anchorCtr="0"/>
          <a:lstStyle>
            <a:lvl1pPr algn="ctr">
              <a:defRPr sz="1632"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18" name="Picture Placeholder 2"/>
          <p:cNvSpPr>
            <a:spLocks noGrp="1"/>
          </p:cNvSpPr>
          <p:nvPr>
            <p:ph type="pic" sz="quarter" idx="13" hasCustomPrompt="1"/>
          </p:nvPr>
        </p:nvSpPr>
        <p:spPr>
          <a:xfrm rot="21284158">
            <a:off x="4989311" y="3915223"/>
            <a:ext cx="2341166" cy="2527355"/>
          </a:xfrm>
          <a:prstGeom prst="rect">
            <a:avLst/>
          </a:prstGeom>
          <a:solidFill>
            <a:srgbClr val="BFBFBF"/>
          </a:solidFill>
        </p:spPr>
        <p:txBody>
          <a:bodyPr anchor="ctr" anchorCtr="0"/>
          <a:lstStyle>
            <a:lvl1pPr algn="ctr">
              <a:defRPr sz="1632">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19" name="Picture Placeholder 2"/>
          <p:cNvSpPr>
            <a:spLocks noGrp="1"/>
          </p:cNvSpPr>
          <p:nvPr>
            <p:ph type="pic" sz="quarter" idx="11" hasCustomPrompt="1"/>
          </p:nvPr>
        </p:nvSpPr>
        <p:spPr>
          <a:xfrm rot="20545210">
            <a:off x="1459691" y="4664654"/>
            <a:ext cx="2341166" cy="2527355"/>
          </a:xfrm>
          <a:prstGeom prst="rect">
            <a:avLst/>
          </a:prstGeom>
          <a:solidFill>
            <a:srgbClr val="BFBFBF"/>
          </a:solidFill>
        </p:spPr>
        <p:txBody>
          <a:bodyPr anchor="ctr" anchorCtr="0"/>
          <a:lstStyle>
            <a:lvl1pPr algn="ctr">
              <a:defRPr sz="1632">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0" name="Picture Placeholder 2"/>
          <p:cNvSpPr>
            <a:spLocks noGrp="1"/>
          </p:cNvSpPr>
          <p:nvPr>
            <p:ph type="pic" sz="quarter" idx="12" hasCustomPrompt="1"/>
          </p:nvPr>
        </p:nvSpPr>
        <p:spPr>
          <a:xfrm rot="986125">
            <a:off x="3318203" y="4550019"/>
            <a:ext cx="2341166" cy="2527355"/>
          </a:xfrm>
          <a:prstGeom prst="rect">
            <a:avLst/>
          </a:prstGeom>
          <a:solidFill>
            <a:srgbClr val="BFBFBF"/>
          </a:solidFill>
        </p:spPr>
        <p:txBody>
          <a:bodyPr anchor="ctr" anchorCtr="0"/>
          <a:lstStyle>
            <a:lvl1pPr algn="ctr">
              <a:defRPr sz="1632">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1" name="Picture Placeholder 2"/>
          <p:cNvSpPr>
            <a:spLocks noGrp="1"/>
          </p:cNvSpPr>
          <p:nvPr>
            <p:ph type="pic" sz="quarter" idx="14" hasCustomPrompt="1"/>
          </p:nvPr>
        </p:nvSpPr>
        <p:spPr>
          <a:xfrm rot="20476237">
            <a:off x="6322965" y="4820557"/>
            <a:ext cx="2341166" cy="2527355"/>
          </a:xfrm>
          <a:prstGeom prst="rect">
            <a:avLst/>
          </a:prstGeom>
          <a:solidFill>
            <a:srgbClr val="BFBFBF"/>
          </a:solidFill>
        </p:spPr>
        <p:txBody>
          <a:bodyPr anchor="ctr" anchorCtr="0"/>
          <a:lstStyle>
            <a:lvl1pPr algn="ctr">
              <a:defRPr sz="1632">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2" name="Picture Placeholder 2"/>
          <p:cNvSpPr>
            <a:spLocks noGrp="1"/>
          </p:cNvSpPr>
          <p:nvPr>
            <p:ph type="pic" sz="quarter" idx="16" hasCustomPrompt="1"/>
          </p:nvPr>
        </p:nvSpPr>
        <p:spPr>
          <a:xfrm rot="21328796">
            <a:off x="10450497" y="5401979"/>
            <a:ext cx="2341166" cy="2527355"/>
          </a:xfrm>
          <a:prstGeom prst="rect">
            <a:avLst/>
          </a:prstGeom>
          <a:solidFill>
            <a:srgbClr val="BFBFBF"/>
          </a:solidFill>
        </p:spPr>
        <p:txBody>
          <a:bodyPr anchor="ctr" anchorCtr="0"/>
          <a:lstStyle>
            <a:lvl1pPr algn="ctr">
              <a:defRPr sz="1632">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3" name="Picture Placeholder 2"/>
          <p:cNvSpPr>
            <a:spLocks noGrp="1"/>
          </p:cNvSpPr>
          <p:nvPr>
            <p:ph type="pic" sz="quarter" idx="15" hasCustomPrompt="1"/>
          </p:nvPr>
        </p:nvSpPr>
        <p:spPr>
          <a:xfrm rot="471220">
            <a:off x="8121765" y="4940152"/>
            <a:ext cx="2341166" cy="2527355"/>
          </a:xfrm>
          <a:prstGeom prst="rect">
            <a:avLst/>
          </a:prstGeom>
          <a:solidFill>
            <a:srgbClr val="BFBFBF"/>
          </a:solidFill>
        </p:spPr>
        <p:txBody>
          <a:bodyPr anchor="ctr" anchorCtr="0"/>
          <a:lstStyle>
            <a:lvl1pPr algn="ctr">
              <a:defRPr sz="1632">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4"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25"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2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14" name="TextBox 13"/>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34837500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Image only">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7"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9"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6" name="TextBox 5"/>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295987275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Image only">
    <p:bg>
      <p:bgPr>
        <a:solidFill>
          <a:schemeClr val="accent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8" name="Picture Placeholder 2"/>
          <p:cNvSpPr>
            <a:spLocks noGrp="1"/>
          </p:cNvSpPr>
          <p:nvPr>
            <p:ph type="pic" sz="quarter" idx="11" hasCustomPrompt="1"/>
          </p:nvPr>
        </p:nvSpPr>
        <p:spPr>
          <a:xfrm>
            <a:off x="6315397" y="1810157"/>
            <a:ext cx="6121078" cy="3924706"/>
          </a:xfrm>
          <a:prstGeom prst="rect">
            <a:avLst/>
          </a:prstGeom>
        </p:spPr>
        <p:txBody>
          <a:bodyPr/>
          <a:lstStyle>
            <a:lvl1pPr>
              <a:defRPr sz="1632">
                <a:solidFill>
                  <a:schemeClr val="bg1"/>
                </a:solidFill>
              </a:defRPr>
            </a:lvl1pPr>
          </a:lstStyle>
          <a:p>
            <a:r>
              <a:rPr lang="en-IN" dirty="0" smtClean="0"/>
              <a:t> </a:t>
            </a:r>
            <a:endParaRPr lang="id-ID" dirty="0"/>
          </a:p>
        </p:txBody>
      </p:sp>
      <p:sp>
        <p:nvSpPr>
          <p:cNvPr id="9"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11"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7" name="TextBox 6"/>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3690969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9864" y="1363662"/>
            <a:ext cx="10964773" cy="4419600"/>
          </a:xfrm>
        </p:spPr>
        <p:txBody>
          <a:bodyPr>
            <a:noAutofit/>
          </a:bodyPr>
          <a:lstStyle>
            <a:lvl1pPr>
              <a:defRPr sz="3600"/>
            </a:lvl1pPr>
            <a:lvl2pPr>
              <a:defRPr sz="2800"/>
            </a:lvl2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_Image only">
    <p:bg>
      <p:bgPr>
        <a:solidFill>
          <a:schemeClr val="accent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5" name="Picture Placeholder 17"/>
          <p:cNvSpPr>
            <a:spLocks noGrp="1" noChangeAspect="1"/>
          </p:cNvSpPr>
          <p:nvPr>
            <p:ph type="pic" sz="quarter" idx="10" hasCustomPrompt="1"/>
          </p:nvPr>
        </p:nvSpPr>
        <p:spPr>
          <a:xfrm>
            <a:off x="1037146" y="1357161"/>
            <a:ext cx="2353872" cy="2353538"/>
          </a:xfrm>
          <a:prstGeom prst="ellipse">
            <a:avLst/>
          </a:prstGeom>
        </p:spPr>
        <p:txBody>
          <a:bodyPr/>
          <a:lstStyle>
            <a:lvl1pPr>
              <a:defRPr sz="1224">
                <a:solidFill>
                  <a:schemeClr val="bg1"/>
                </a:solidFill>
              </a:defRPr>
            </a:lvl1pPr>
          </a:lstStyle>
          <a:p>
            <a:r>
              <a:rPr lang="en-IN" dirty="0" smtClean="0"/>
              <a:t> </a:t>
            </a:r>
            <a:endParaRPr lang="id-ID" dirty="0"/>
          </a:p>
        </p:txBody>
      </p:sp>
      <p:sp>
        <p:nvSpPr>
          <p:cNvPr id="6"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8"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9" name="TextBox 8"/>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423759397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Image only">
    <p:bg>
      <p:bgPr>
        <a:solidFill>
          <a:schemeClr val="accent2"/>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8" name="TextBox 7"/>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416758673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8_Image only">
    <p:bg>
      <p:bgPr>
        <a:solidFill>
          <a:schemeClr val="accent2"/>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2"/>
          <p:cNvSpPr>
            <a:spLocks noGrp="1"/>
          </p:cNvSpPr>
          <p:nvPr>
            <p:ph type="body" sz="quarter" idx="10"/>
          </p:nvPr>
        </p:nvSpPr>
        <p:spPr>
          <a:xfrm>
            <a:off x="1015321" y="1348714"/>
            <a:ext cx="10409072" cy="4645206"/>
          </a:xfrm>
          <a:prstGeom prst="rect">
            <a:avLst/>
          </a:prstGeom>
        </p:spPr>
        <p:txBody>
          <a:bodyPr/>
          <a:lstStyle>
            <a:lvl1pPr marR="0" algn="l" defTabSz="466298" rtl="0" eaLnBrk="1" fontAlgn="auto" latinLnBrk="0" hangingPunct="1">
              <a:lnSpc>
                <a:spcPct val="100000"/>
              </a:lnSpc>
              <a:spcBef>
                <a:spcPts val="0"/>
              </a:spcBef>
              <a:spcAft>
                <a:spcPts val="306"/>
              </a:spcAft>
              <a:buSzTx/>
              <a:tabLst/>
              <a:defRPr kumimoji="0" lang="en-US" sz="1632" b="1" i="0" u="none" strike="noStrike" kern="1200" cap="none" spc="0" normalizeH="0" baseline="0" dirty="0" smtClean="0">
                <a:ln>
                  <a:noFill/>
                </a:ln>
                <a:solidFill>
                  <a:schemeClr val="bg1"/>
                </a:solidFill>
                <a:effectLst/>
                <a:uLnTx/>
                <a:uFillTx/>
                <a:latin typeface="Arial"/>
                <a:ea typeface="+mn-ea"/>
                <a:cs typeface="+mn-cs"/>
                <a:sym typeface="Gill Sans"/>
              </a:defRPr>
            </a:lvl1pPr>
            <a:lvl2pPr marR="0" algn="l" defTabSz="466298" rtl="0" eaLnBrk="1" fontAlgn="auto" latinLnBrk="0" hangingPunct="1">
              <a:lnSpc>
                <a:spcPct val="100000"/>
              </a:lnSpc>
              <a:spcBef>
                <a:spcPts val="0"/>
              </a:spcBef>
              <a:spcAft>
                <a:spcPts val="306"/>
              </a:spcAft>
              <a:buSzTx/>
              <a:tabLst/>
              <a:defRPr kumimoji="0" lang="en-US" sz="1632" b="1" i="0" u="none" strike="noStrike" kern="1200" cap="none" spc="0" normalizeH="0" baseline="0" dirty="0" smtClean="0">
                <a:ln>
                  <a:noFill/>
                </a:ln>
                <a:solidFill>
                  <a:schemeClr val="bg1"/>
                </a:solidFill>
                <a:effectLst/>
                <a:uLnTx/>
                <a:uFillTx/>
                <a:latin typeface="Arial"/>
                <a:ea typeface="+mn-ea"/>
                <a:cs typeface="+mn-cs"/>
                <a:sym typeface="Gill Sans"/>
              </a:defRPr>
            </a:lvl2pPr>
            <a:lvl3pPr marR="0" algn="l" defTabSz="466298" rtl="0" eaLnBrk="1" fontAlgn="auto" latinLnBrk="0" hangingPunct="1">
              <a:lnSpc>
                <a:spcPct val="100000"/>
              </a:lnSpc>
              <a:spcBef>
                <a:spcPts val="0"/>
              </a:spcBef>
              <a:spcAft>
                <a:spcPts val="306"/>
              </a:spcAft>
              <a:buSzTx/>
              <a:tabLst/>
              <a:defRPr kumimoji="0" lang="en-US" sz="2244" b="1" i="0" u="none" strike="noStrike" kern="1200" cap="none" spc="0" normalizeH="0" baseline="0" dirty="0" smtClean="0">
                <a:ln>
                  <a:noFill/>
                </a:ln>
                <a:solidFill>
                  <a:schemeClr val="bg1"/>
                </a:solidFill>
                <a:effectLst/>
                <a:uLnTx/>
                <a:uFillTx/>
                <a:latin typeface="Arial"/>
                <a:ea typeface="+mn-ea"/>
                <a:cs typeface="+mn-cs"/>
                <a:sym typeface="Gill Sans"/>
              </a:defRPr>
            </a:lvl3pPr>
            <a:lvl4pPr marR="0" algn="l" defTabSz="466298" rtl="0" eaLnBrk="1" fontAlgn="auto" latinLnBrk="0" hangingPunct="1">
              <a:lnSpc>
                <a:spcPct val="100000"/>
              </a:lnSpc>
              <a:spcBef>
                <a:spcPts val="0"/>
              </a:spcBef>
              <a:spcAft>
                <a:spcPts val="306"/>
              </a:spcAft>
              <a:buSzTx/>
              <a:tabLst/>
              <a:defRPr kumimoji="0" lang="en-US" sz="2244" b="1" i="0" u="none" strike="noStrike" kern="1200" cap="none" spc="0" normalizeH="0" baseline="0" dirty="0" smtClean="0">
                <a:ln>
                  <a:noFill/>
                </a:ln>
                <a:solidFill>
                  <a:schemeClr val="bg1"/>
                </a:solidFill>
                <a:effectLst/>
                <a:uLnTx/>
                <a:uFillTx/>
                <a:latin typeface="Arial"/>
                <a:ea typeface="+mn-ea"/>
                <a:cs typeface="+mn-cs"/>
                <a:sym typeface="Gill Sans"/>
              </a:defRPr>
            </a:lvl4pPr>
            <a:lvl5pPr marL="233149" marR="0" indent="-233149" algn="l" defTabSz="466298" rtl="0" eaLnBrk="1" fontAlgn="auto" latinLnBrk="0" hangingPunct="1">
              <a:lnSpc>
                <a:spcPct val="100000"/>
              </a:lnSpc>
              <a:spcBef>
                <a:spcPts val="0"/>
              </a:spcBef>
              <a:spcAft>
                <a:spcPts val="306"/>
              </a:spcAft>
              <a:buClr>
                <a:schemeClr val="bg1"/>
              </a:buClr>
              <a:buSzTx/>
              <a:buFont typeface="Univers for KPMG Light" panose="020B0403020202020204" pitchFamily="34" charset="0"/>
              <a:buChar char="–"/>
              <a:tabLst/>
              <a:defRPr kumimoji="0" lang="en-US" sz="1632" b="1" i="0" u="none" strike="noStrike" kern="1200" cap="none" spc="0" normalizeH="0" baseline="0" dirty="0" smtClean="0">
                <a:ln>
                  <a:noFill/>
                </a:ln>
                <a:solidFill>
                  <a:schemeClr val="bg1"/>
                </a:solidFill>
                <a:effectLst/>
                <a:uLnTx/>
                <a:uFillTx/>
                <a:latin typeface="Arial"/>
                <a:ea typeface="+mn-ea"/>
                <a:cs typeface="+mn-cs"/>
                <a:sym typeface="Gill Sans"/>
              </a:defRPr>
            </a:lvl5pPr>
            <a:lvl6pPr marL="291436" indent="-291436">
              <a:defRPr/>
            </a:lvl6pPr>
          </a:lstStyle>
          <a:p>
            <a:pPr lvl="0"/>
            <a:r>
              <a:rPr lang="en-US" dirty="0" smtClean="0"/>
              <a:t>Click to edit Master text styles</a:t>
            </a:r>
          </a:p>
          <a:p>
            <a:pPr lvl="1"/>
            <a:r>
              <a:rPr lang="en-US" dirty="0" smtClean="0"/>
              <a:t>Second level</a:t>
            </a:r>
          </a:p>
          <a:p>
            <a:pPr lvl="4"/>
            <a:r>
              <a:rPr lang="en-US" dirty="0" smtClean="0"/>
              <a:t>Third level</a:t>
            </a:r>
          </a:p>
          <a:p>
            <a:pPr lvl="4"/>
            <a:endParaRPr lang="en-US" dirty="0" smtClean="0"/>
          </a:p>
          <a:p>
            <a:pPr lvl="4"/>
            <a:endParaRPr lang="en-US" dirty="0"/>
          </a:p>
        </p:txBody>
      </p:sp>
      <p:sp>
        <p:nvSpPr>
          <p:cNvPr id="5"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8" name="TextBox 7"/>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30927916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4" name="Picture Placeholder 2"/>
          <p:cNvSpPr>
            <a:spLocks noGrp="1"/>
          </p:cNvSpPr>
          <p:nvPr>
            <p:ph type="pic" sz="quarter" idx="10"/>
          </p:nvPr>
        </p:nvSpPr>
        <p:spPr>
          <a:xfrm>
            <a:off x="0" y="-12953"/>
            <a:ext cx="7130914" cy="6994529"/>
          </a:xfrm>
          <a:prstGeom prst="rect">
            <a:avLst/>
          </a:prstGeom>
        </p:spPr>
        <p:txBody>
          <a:bodyPr/>
          <a:lstStyle>
            <a:lvl1pPr>
              <a:defRPr sz="1632">
                <a:latin typeface="Arial" panose="020B0604020202020204" pitchFamily="34" charset="0"/>
                <a:cs typeface="Arial" panose="020B0604020202020204" pitchFamily="34" charset="0"/>
              </a:defRPr>
            </a:lvl1pPr>
          </a:lstStyle>
          <a:p>
            <a:endParaRPr lang="id-ID" dirty="0"/>
          </a:p>
        </p:txBody>
      </p:sp>
      <p:sp>
        <p:nvSpPr>
          <p:cNvPr id="25" name="Picture Placeholder 2"/>
          <p:cNvSpPr>
            <a:spLocks noGrp="1"/>
          </p:cNvSpPr>
          <p:nvPr>
            <p:ph type="pic" sz="quarter" idx="11"/>
          </p:nvPr>
        </p:nvSpPr>
        <p:spPr>
          <a:xfrm>
            <a:off x="7198613" y="-12952"/>
            <a:ext cx="2593985" cy="2344462"/>
          </a:xfrm>
          <a:prstGeom prst="rect">
            <a:avLst/>
          </a:prstGeom>
        </p:spPr>
        <p:txBody>
          <a:bodyPr/>
          <a:lstStyle>
            <a:lvl1pPr>
              <a:defRPr sz="1632">
                <a:solidFill>
                  <a:schemeClr val="bg1"/>
                </a:solidFill>
                <a:latin typeface="Arial" panose="020B0604020202020204" pitchFamily="34" charset="0"/>
                <a:cs typeface="Arial" panose="020B0604020202020204" pitchFamily="34" charset="0"/>
              </a:defRPr>
            </a:lvl1pPr>
          </a:lstStyle>
          <a:p>
            <a:endParaRPr lang="id-ID"/>
          </a:p>
        </p:txBody>
      </p:sp>
      <p:sp>
        <p:nvSpPr>
          <p:cNvPr id="27" name="Picture Placeholder 2"/>
          <p:cNvSpPr>
            <a:spLocks noGrp="1"/>
          </p:cNvSpPr>
          <p:nvPr>
            <p:ph type="pic" sz="quarter" idx="13"/>
          </p:nvPr>
        </p:nvSpPr>
        <p:spPr>
          <a:xfrm>
            <a:off x="7198613" y="2396274"/>
            <a:ext cx="2593985" cy="2344462"/>
          </a:xfrm>
          <a:prstGeom prst="rect">
            <a:avLst/>
          </a:prstGeom>
        </p:spPr>
        <p:txBody>
          <a:bodyPr/>
          <a:lstStyle>
            <a:lvl1pPr>
              <a:defRPr sz="1632">
                <a:solidFill>
                  <a:schemeClr val="bg1"/>
                </a:solidFill>
                <a:latin typeface="Arial" panose="020B0604020202020204" pitchFamily="34" charset="0"/>
                <a:cs typeface="Arial" panose="020B0604020202020204" pitchFamily="34" charset="0"/>
              </a:defRPr>
            </a:lvl1pPr>
          </a:lstStyle>
          <a:p>
            <a:endParaRPr lang="id-ID"/>
          </a:p>
        </p:txBody>
      </p:sp>
      <p:sp>
        <p:nvSpPr>
          <p:cNvPr id="28" name="Picture Placeholder 2"/>
          <p:cNvSpPr>
            <a:spLocks noGrp="1"/>
          </p:cNvSpPr>
          <p:nvPr>
            <p:ph type="pic" sz="quarter" idx="14"/>
          </p:nvPr>
        </p:nvSpPr>
        <p:spPr>
          <a:xfrm>
            <a:off x="9804836" y="2396274"/>
            <a:ext cx="2593985" cy="2344462"/>
          </a:xfrm>
          <a:prstGeom prst="rect">
            <a:avLst/>
          </a:prstGeom>
        </p:spPr>
        <p:txBody>
          <a:bodyPr/>
          <a:lstStyle>
            <a:lvl1pPr>
              <a:defRPr sz="1632">
                <a:solidFill>
                  <a:schemeClr val="bg1"/>
                </a:solidFill>
                <a:latin typeface="Arial" panose="020B0604020202020204" pitchFamily="34" charset="0"/>
                <a:cs typeface="Arial" panose="020B0604020202020204" pitchFamily="34" charset="0"/>
              </a:defRPr>
            </a:lvl1pPr>
          </a:lstStyle>
          <a:p>
            <a:endParaRPr lang="id-ID"/>
          </a:p>
        </p:txBody>
      </p:sp>
      <p:sp>
        <p:nvSpPr>
          <p:cNvPr id="29" name="Picture Placeholder 2"/>
          <p:cNvSpPr>
            <a:spLocks noGrp="1"/>
          </p:cNvSpPr>
          <p:nvPr>
            <p:ph type="pic" sz="quarter" idx="15"/>
          </p:nvPr>
        </p:nvSpPr>
        <p:spPr>
          <a:xfrm>
            <a:off x="7198613" y="4805500"/>
            <a:ext cx="2593985" cy="2176076"/>
          </a:xfrm>
          <a:prstGeom prst="rect">
            <a:avLst/>
          </a:prstGeom>
        </p:spPr>
        <p:txBody>
          <a:bodyPr/>
          <a:lstStyle>
            <a:lvl1pPr>
              <a:defRPr sz="1632">
                <a:solidFill>
                  <a:schemeClr val="bg1"/>
                </a:solidFill>
                <a:latin typeface="Arial" panose="020B0604020202020204" pitchFamily="34" charset="0"/>
                <a:cs typeface="Arial" panose="020B0604020202020204" pitchFamily="34" charset="0"/>
              </a:defRPr>
            </a:lvl1pPr>
          </a:lstStyle>
          <a:p>
            <a:endParaRPr lang="id-ID"/>
          </a:p>
        </p:txBody>
      </p:sp>
      <p:sp>
        <p:nvSpPr>
          <p:cNvPr id="30" name="Picture Placeholder 2"/>
          <p:cNvSpPr>
            <a:spLocks noGrp="1"/>
          </p:cNvSpPr>
          <p:nvPr>
            <p:ph type="pic" sz="quarter" idx="16"/>
          </p:nvPr>
        </p:nvSpPr>
        <p:spPr>
          <a:xfrm>
            <a:off x="9804836" y="4805500"/>
            <a:ext cx="2593985" cy="2176076"/>
          </a:xfrm>
          <a:prstGeom prst="rect">
            <a:avLst/>
          </a:prstGeom>
        </p:spPr>
        <p:txBody>
          <a:bodyPr/>
          <a:lstStyle>
            <a:lvl1pPr>
              <a:defRPr sz="1632">
                <a:solidFill>
                  <a:schemeClr val="bg1"/>
                </a:solidFill>
                <a:latin typeface="Arial" panose="020B0604020202020204" pitchFamily="34" charset="0"/>
                <a:cs typeface="Arial" panose="020B0604020202020204" pitchFamily="34" charset="0"/>
              </a:defRPr>
            </a:lvl1pPr>
          </a:lstStyle>
          <a:p>
            <a:endParaRPr lang="id-ID"/>
          </a:p>
        </p:txBody>
      </p:sp>
      <p:sp>
        <p:nvSpPr>
          <p:cNvPr id="33" name="Picture Placeholder 2"/>
          <p:cNvSpPr>
            <a:spLocks noGrp="1"/>
          </p:cNvSpPr>
          <p:nvPr>
            <p:ph type="pic" sz="quarter" idx="12"/>
          </p:nvPr>
        </p:nvSpPr>
        <p:spPr>
          <a:xfrm>
            <a:off x="9804836" y="-12952"/>
            <a:ext cx="2593985" cy="2344462"/>
          </a:xfrm>
          <a:prstGeom prst="rect">
            <a:avLst/>
          </a:prstGeom>
        </p:spPr>
        <p:txBody>
          <a:bodyPr/>
          <a:lstStyle>
            <a:lvl1pPr>
              <a:defRPr sz="1632">
                <a:solidFill>
                  <a:schemeClr val="bg1"/>
                </a:solidFill>
                <a:latin typeface="Arial" panose="020B0604020202020204" pitchFamily="34" charset="0"/>
                <a:cs typeface="Arial" panose="020B0604020202020204" pitchFamily="34" charset="0"/>
              </a:defRPr>
            </a:lvl1pPr>
          </a:lstStyle>
          <a:p>
            <a:endParaRPr lang="id-ID"/>
          </a:p>
        </p:txBody>
      </p:sp>
      <p:sp>
        <p:nvSpPr>
          <p:cNvPr id="12"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14"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15" name="TextBox 14"/>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419131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0_Image only">
    <p:bg>
      <p:bgPr>
        <a:solidFill>
          <a:schemeClr val="bg1"/>
        </a:solidFill>
        <a:effectLst/>
      </p:bgPr>
    </p:bg>
    <p:spTree>
      <p:nvGrpSpPr>
        <p:cNvPr id="1" name=""/>
        <p:cNvGrpSpPr/>
        <p:nvPr/>
      </p:nvGrpSpPr>
      <p:grpSpPr>
        <a:xfrm>
          <a:off x="0" y="0"/>
          <a:ext cx="0" cy="0"/>
          <a:chOff x="0" y="0"/>
          <a:chExt cx="0" cy="0"/>
        </a:xfrm>
      </p:grpSpPr>
      <p:sp>
        <p:nvSpPr>
          <p:cNvPr id="9" name="Shape 2"/>
          <p:cNvSpPr/>
          <p:nvPr userDrawn="1"/>
        </p:nvSpPr>
        <p:spPr>
          <a:xfrm>
            <a:off x="0" y="1344320"/>
            <a:ext cx="12436475" cy="5650205"/>
          </a:xfrm>
          <a:prstGeom prst="rect">
            <a:avLst/>
          </a:prstGeom>
          <a:solidFill>
            <a:schemeClr val="accent4"/>
          </a:solidFill>
          <a:ln w="25400">
            <a:noFill/>
            <a:miter lim="400000"/>
          </a:ln>
        </p:spPr>
        <p:txBody>
          <a:bodyPr lIns="0" tIns="0" rIns="0" bIns="0" anchor="ctr"/>
          <a:lstStyle/>
          <a:p>
            <a:pPr lvl="0" defTabSz="595826">
              <a:defRPr sz="4000">
                <a:solidFill>
                  <a:srgbClr val="FFFFFF"/>
                </a:solidFill>
                <a:effectLst>
                  <a:outerShdw blurRad="38100" dist="12700" dir="5400000" rotWithShape="0">
                    <a:srgbClr val="000000">
                      <a:alpha val="50000"/>
                    </a:srgbClr>
                  </a:outerShdw>
                </a:effectLst>
              </a:defRPr>
            </a:pPr>
            <a:endParaRPr sz="4080"/>
          </a:p>
        </p:txBody>
      </p:sp>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10" name="Picture Placeholder 2"/>
          <p:cNvSpPr>
            <a:spLocks noGrp="1"/>
          </p:cNvSpPr>
          <p:nvPr>
            <p:ph type="pic" sz="quarter" idx="10" hasCustomPrompt="1"/>
          </p:nvPr>
        </p:nvSpPr>
        <p:spPr>
          <a:xfrm>
            <a:off x="757848" y="1418334"/>
            <a:ext cx="10937983" cy="5576191"/>
          </a:xfrm>
          <a:prstGeom prst="rect">
            <a:avLst/>
          </a:prstGeom>
          <a:noFill/>
        </p:spPr>
        <p:txBody>
          <a:bodyPr/>
          <a:lstStyle>
            <a:lvl1pPr>
              <a:defRPr sz="1632">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1" name="Picture Placeholder 17"/>
          <p:cNvSpPr>
            <a:spLocks noGrp="1" noChangeAspect="1"/>
          </p:cNvSpPr>
          <p:nvPr>
            <p:ph type="pic" sz="quarter" idx="11" hasCustomPrompt="1"/>
          </p:nvPr>
        </p:nvSpPr>
        <p:spPr>
          <a:xfrm>
            <a:off x="1377539" y="2143767"/>
            <a:ext cx="3453692" cy="3453203"/>
          </a:xfrm>
          <a:prstGeom prst="ellipse">
            <a:avLst/>
          </a:prstGeom>
        </p:spPr>
        <p:txBody>
          <a:bodyPr/>
          <a:lstStyle>
            <a:lvl1pPr>
              <a:defRPr sz="1224">
                <a:solidFill>
                  <a:schemeClr val="bg1"/>
                </a:solidFill>
                <a:latin typeface="Arial" panose="020B0604020202020204" pitchFamily="34" charset="0"/>
                <a:cs typeface="Arial" panose="020B0604020202020204" pitchFamily="34" charset="0"/>
              </a:defRPr>
            </a:lvl1pPr>
          </a:lstStyle>
          <a:p>
            <a:r>
              <a:rPr lang="en-IN" dirty="0" smtClean="0"/>
              <a:t> </a:t>
            </a:r>
            <a:endParaRPr lang="id-ID" dirty="0"/>
          </a:p>
        </p:txBody>
      </p:sp>
      <p:sp>
        <p:nvSpPr>
          <p:cNvPr id="12" name="TextBox 11"/>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321042636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1_Image only">
    <p:bg>
      <p:bgPr>
        <a:solidFill>
          <a:schemeClr val="bg1"/>
        </a:solidFill>
        <a:effectLst/>
      </p:bgPr>
    </p:bg>
    <p:spTree>
      <p:nvGrpSpPr>
        <p:cNvPr id="1" name=""/>
        <p:cNvGrpSpPr/>
        <p:nvPr/>
      </p:nvGrpSpPr>
      <p:grpSpPr>
        <a:xfrm>
          <a:off x="0" y="0"/>
          <a:ext cx="0" cy="0"/>
          <a:chOff x="0" y="0"/>
          <a:chExt cx="0" cy="0"/>
        </a:xfrm>
      </p:grpSpPr>
      <p:sp>
        <p:nvSpPr>
          <p:cNvPr id="9" name="Shape 2"/>
          <p:cNvSpPr/>
          <p:nvPr userDrawn="1"/>
        </p:nvSpPr>
        <p:spPr>
          <a:xfrm>
            <a:off x="0" y="0"/>
            <a:ext cx="12436475" cy="5650205"/>
          </a:xfrm>
          <a:prstGeom prst="rect">
            <a:avLst/>
          </a:prstGeom>
          <a:solidFill>
            <a:schemeClr val="accent3"/>
          </a:solidFill>
          <a:ln w="25400">
            <a:noFill/>
            <a:miter lim="400000"/>
          </a:ln>
        </p:spPr>
        <p:txBody>
          <a:bodyPr lIns="0" tIns="0" rIns="0" bIns="0" anchor="ctr"/>
          <a:lstStyle/>
          <a:p>
            <a:pPr lvl="0" defTabSz="595826">
              <a:defRPr sz="4000">
                <a:solidFill>
                  <a:srgbClr val="FFFFFF"/>
                </a:solidFill>
                <a:effectLst>
                  <a:outerShdw blurRad="38100" dist="12700" dir="5400000" rotWithShape="0">
                    <a:srgbClr val="000000">
                      <a:alpha val="50000"/>
                    </a:srgbClr>
                  </a:outerShdw>
                </a:effectLst>
              </a:defRPr>
            </a:pPr>
            <a:endParaRPr sz="4080"/>
          </a:p>
        </p:txBody>
      </p:sp>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8" name="TextBox 7"/>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44823538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nte_Heading">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24" name="Picture Placeholder 17"/>
          <p:cNvSpPr>
            <a:spLocks noGrp="1" noChangeAspect="1"/>
          </p:cNvSpPr>
          <p:nvPr>
            <p:ph type="pic" sz="quarter" idx="11" hasCustomPrompt="1"/>
          </p:nvPr>
        </p:nvSpPr>
        <p:spPr>
          <a:xfrm>
            <a:off x="3605060" y="2423746"/>
            <a:ext cx="1483050" cy="1482839"/>
          </a:xfrm>
          <a:prstGeom prst="ellipse">
            <a:avLst/>
          </a:prstGeom>
          <a:solidFill>
            <a:srgbClr val="BFBFBF"/>
          </a:solidFill>
        </p:spPr>
        <p:txBody>
          <a:bodyPr anchor="ctr" anchorCtr="0"/>
          <a:lstStyle>
            <a:lvl1pPr algn="ctr">
              <a:defRPr sz="1020"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16" name="Picture Placeholder 17"/>
          <p:cNvSpPr>
            <a:spLocks noGrp="1" noChangeAspect="1"/>
          </p:cNvSpPr>
          <p:nvPr>
            <p:ph type="pic" sz="quarter" idx="10" hasCustomPrompt="1"/>
          </p:nvPr>
        </p:nvSpPr>
        <p:spPr>
          <a:xfrm>
            <a:off x="1480185" y="2423746"/>
            <a:ext cx="1483050" cy="1482839"/>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17" name="Picture Placeholder 17"/>
          <p:cNvSpPr>
            <a:spLocks noGrp="1" noChangeAspect="1"/>
          </p:cNvSpPr>
          <p:nvPr>
            <p:ph type="pic" sz="quarter" idx="12" hasCustomPrompt="1"/>
          </p:nvPr>
        </p:nvSpPr>
        <p:spPr>
          <a:xfrm>
            <a:off x="5721280" y="2423746"/>
            <a:ext cx="1483050" cy="1482839"/>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9" name="TextBox 8"/>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134549011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0_Conte_Heading">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9" name="TextBox 8"/>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
        <p:nvSpPr>
          <p:cNvPr id="15" name="Picture Placeholder 11"/>
          <p:cNvSpPr>
            <a:spLocks noGrp="1"/>
          </p:cNvSpPr>
          <p:nvPr>
            <p:ph type="pic" sz="quarter" idx="22"/>
          </p:nvPr>
        </p:nvSpPr>
        <p:spPr>
          <a:xfrm rot="21053927">
            <a:off x="1693871" y="2130967"/>
            <a:ext cx="1416844" cy="1550356"/>
          </a:xfrm>
        </p:spPr>
      </p:sp>
      <p:sp>
        <p:nvSpPr>
          <p:cNvPr id="17" name="Picture Placeholder 13"/>
          <p:cNvSpPr>
            <a:spLocks noGrp="1"/>
          </p:cNvSpPr>
          <p:nvPr>
            <p:ph type="pic" sz="quarter" idx="24"/>
          </p:nvPr>
        </p:nvSpPr>
        <p:spPr>
          <a:xfrm rot="21053927">
            <a:off x="4499799" y="2130966"/>
            <a:ext cx="1416844" cy="1550356"/>
          </a:xfrm>
        </p:spPr>
      </p:sp>
      <p:sp>
        <p:nvSpPr>
          <p:cNvPr id="19" name="Picture Placeholder 15"/>
          <p:cNvSpPr>
            <a:spLocks noGrp="1"/>
          </p:cNvSpPr>
          <p:nvPr>
            <p:ph type="pic" sz="quarter" idx="26"/>
          </p:nvPr>
        </p:nvSpPr>
        <p:spPr>
          <a:xfrm rot="21053927">
            <a:off x="9985169" y="2130964"/>
            <a:ext cx="1416844" cy="1550356"/>
          </a:xfrm>
        </p:spPr>
      </p:sp>
      <p:sp>
        <p:nvSpPr>
          <p:cNvPr id="21" name="Picture Placeholder 17"/>
          <p:cNvSpPr>
            <a:spLocks noGrp="1"/>
          </p:cNvSpPr>
          <p:nvPr>
            <p:ph type="pic" sz="quarter" idx="28"/>
          </p:nvPr>
        </p:nvSpPr>
        <p:spPr>
          <a:xfrm rot="21053927">
            <a:off x="7272095" y="2130964"/>
            <a:ext cx="1416844" cy="1550356"/>
          </a:xfrm>
        </p:spPr>
      </p:sp>
      <p:sp>
        <p:nvSpPr>
          <p:cNvPr id="47" name="Picture Placeholder 2"/>
          <p:cNvSpPr>
            <a:spLocks noGrp="1"/>
          </p:cNvSpPr>
          <p:nvPr>
            <p:ph type="pic" sz="quarter" idx="13" hasCustomPrompt="1"/>
          </p:nvPr>
        </p:nvSpPr>
        <p:spPr>
          <a:xfrm rot="162524">
            <a:off x="1021156" y="1888964"/>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48" name="Picture Placeholder 2"/>
          <p:cNvSpPr>
            <a:spLocks noGrp="1"/>
          </p:cNvSpPr>
          <p:nvPr>
            <p:ph type="pic" sz="quarter" idx="14" hasCustomPrompt="1"/>
          </p:nvPr>
        </p:nvSpPr>
        <p:spPr>
          <a:xfrm rot="21053927">
            <a:off x="1701277" y="2138371"/>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49" name="Picture Placeholder 2"/>
          <p:cNvSpPr>
            <a:spLocks noGrp="1"/>
          </p:cNvSpPr>
          <p:nvPr>
            <p:ph type="pic" sz="quarter" idx="15" hasCustomPrompt="1"/>
          </p:nvPr>
        </p:nvSpPr>
        <p:spPr>
          <a:xfrm rot="162524">
            <a:off x="3827084" y="1888963"/>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50" name="Picture Placeholder 2"/>
          <p:cNvSpPr>
            <a:spLocks noGrp="1"/>
          </p:cNvSpPr>
          <p:nvPr>
            <p:ph type="pic" sz="quarter" idx="16" hasCustomPrompt="1"/>
          </p:nvPr>
        </p:nvSpPr>
        <p:spPr>
          <a:xfrm rot="21053927">
            <a:off x="4507204" y="2138370"/>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51" name="Picture Placeholder 2"/>
          <p:cNvSpPr>
            <a:spLocks noGrp="1"/>
          </p:cNvSpPr>
          <p:nvPr>
            <p:ph type="pic" sz="quarter" idx="17" hasCustomPrompt="1"/>
          </p:nvPr>
        </p:nvSpPr>
        <p:spPr>
          <a:xfrm rot="162524">
            <a:off x="9312453" y="1888961"/>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52" name="Picture Placeholder 2"/>
          <p:cNvSpPr>
            <a:spLocks noGrp="1"/>
          </p:cNvSpPr>
          <p:nvPr>
            <p:ph type="pic" sz="quarter" idx="18" hasCustomPrompt="1"/>
          </p:nvPr>
        </p:nvSpPr>
        <p:spPr>
          <a:xfrm rot="21053927">
            <a:off x="9992574" y="2138368"/>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53" name="Picture Placeholder 2"/>
          <p:cNvSpPr>
            <a:spLocks noGrp="1"/>
          </p:cNvSpPr>
          <p:nvPr>
            <p:ph type="pic" sz="quarter" idx="19" hasCustomPrompt="1"/>
          </p:nvPr>
        </p:nvSpPr>
        <p:spPr>
          <a:xfrm rot="162524">
            <a:off x="6599380" y="1888961"/>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54" name="Picture Placeholder 2"/>
          <p:cNvSpPr>
            <a:spLocks noGrp="1"/>
          </p:cNvSpPr>
          <p:nvPr>
            <p:ph type="pic" sz="quarter" idx="20" hasCustomPrompt="1"/>
          </p:nvPr>
        </p:nvSpPr>
        <p:spPr>
          <a:xfrm rot="21053927">
            <a:off x="7279501" y="2138368"/>
            <a:ext cx="1416844" cy="1550356"/>
          </a:xfrm>
          <a:prstGeom prst="rect">
            <a:avLst/>
          </a:prstGeom>
          <a:solidFill>
            <a:srgbClr val="BFBFBF"/>
          </a:solidFill>
        </p:spPr>
        <p:txBody>
          <a:bodyPr anchor="ctr" anchorCtr="0"/>
          <a:lstStyle>
            <a:lvl1pPr algn="ctr">
              <a:defRPr sz="1071"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Tree>
    <p:extLst>
      <p:ext uri="{BB962C8B-B14F-4D97-AF65-F5344CB8AC3E}">
        <p14:creationId xmlns:p14="http://schemas.microsoft.com/office/powerpoint/2010/main" val="14616595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1_Conte_Heading">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9" name="TextBox 8"/>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
        <p:nvSpPr>
          <p:cNvPr id="47" name="Picture Placeholder 2"/>
          <p:cNvSpPr>
            <a:spLocks noGrp="1"/>
          </p:cNvSpPr>
          <p:nvPr>
            <p:ph type="pic" sz="quarter" idx="13" hasCustomPrompt="1"/>
          </p:nvPr>
        </p:nvSpPr>
        <p:spPr>
          <a:xfrm rot="518560">
            <a:off x="1423974" y="2113612"/>
            <a:ext cx="2834384" cy="3100584"/>
          </a:xfrm>
          <a:prstGeom prst="rect">
            <a:avLst/>
          </a:prstGeom>
          <a:solidFill>
            <a:srgbClr val="BFBFBF"/>
          </a:solidFill>
        </p:spPr>
        <p:txBody>
          <a:bodyPr anchor="ctr" anchorCtr="0"/>
          <a:lstStyle>
            <a:lvl1pPr algn="ctr">
              <a:defRPr sz="2448"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31" name="Picture Placeholder 2"/>
          <p:cNvSpPr>
            <a:spLocks noGrp="1"/>
          </p:cNvSpPr>
          <p:nvPr>
            <p:ph type="pic" sz="quarter" idx="27" hasCustomPrompt="1"/>
          </p:nvPr>
        </p:nvSpPr>
        <p:spPr>
          <a:xfrm rot="21337933">
            <a:off x="2129934" y="2084450"/>
            <a:ext cx="2846065" cy="3100584"/>
          </a:xfrm>
          <a:prstGeom prst="rect">
            <a:avLst/>
          </a:prstGeom>
          <a:solidFill>
            <a:srgbClr val="BFBFBF"/>
          </a:solidFill>
        </p:spPr>
        <p:txBody>
          <a:bodyPr anchor="ctr" anchorCtr="0"/>
          <a:lstStyle>
            <a:lvl1pPr algn="ctr">
              <a:defRPr sz="2448"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Tree>
    <p:extLst>
      <p:ext uri="{BB962C8B-B14F-4D97-AF65-F5344CB8AC3E}">
        <p14:creationId xmlns:p14="http://schemas.microsoft.com/office/powerpoint/2010/main" val="291256216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Conte_Heading">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9" name="TextBox 8"/>
          <p:cNvSpPr txBox="1"/>
          <p:nvPr userDrawn="1"/>
        </p:nvSpPr>
        <p:spPr bwMode="auto">
          <a:xfrm>
            <a:off x="1866268" y="6391756"/>
            <a:ext cx="4177082" cy="288203"/>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20680407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748332" y="2582862"/>
            <a:ext cx="4631706"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70637" y="2582862"/>
            <a:ext cx="5486399"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onte_Heading">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243471"/>
            <a:ext cx="12436475" cy="5751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algn="l"/>
            <a:endParaRPr lang="en-US" sz="1530" dirty="0" err="1" smtClean="0">
              <a:solidFill>
                <a:schemeClr val="bg1"/>
              </a:solidFill>
            </a:endParaRPr>
          </a:p>
        </p:txBody>
      </p:sp>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15" name="Picture Placeholder 17"/>
          <p:cNvSpPr>
            <a:spLocks noGrp="1" noChangeAspect="1"/>
          </p:cNvSpPr>
          <p:nvPr>
            <p:ph type="pic" sz="quarter" idx="11" hasCustomPrompt="1"/>
          </p:nvPr>
        </p:nvSpPr>
        <p:spPr>
          <a:xfrm>
            <a:off x="1077377" y="1973648"/>
            <a:ext cx="1725561" cy="1725316"/>
          </a:xfrm>
          <a:prstGeom prst="ellipse">
            <a:avLst/>
          </a:prstGeom>
          <a:solidFill>
            <a:srgbClr val="BFBFBF"/>
          </a:solidFill>
        </p:spPr>
        <p:txBody>
          <a:bodyPr anchor="ctr" anchorCtr="0"/>
          <a:lstStyle>
            <a:lvl1pPr algn="ctr">
              <a:defRPr sz="1224"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19" name="Picture Placeholder 17"/>
          <p:cNvSpPr>
            <a:spLocks noGrp="1" noChangeAspect="1"/>
          </p:cNvSpPr>
          <p:nvPr>
            <p:ph type="pic" sz="quarter" idx="12" hasCustomPrompt="1"/>
          </p:nvPr>
        </p:nvSpPr>
        <p:spPr>
          <a:xfrm>
            <a:off x="7133378" y="1973648"/>
            <a:ext cx="1725561" cy="1725316"/>
          </a:xfrm>
          <a:prstGeom prst="ellipse">
            <a:avLst/>
          </a:prstGeom>
          <a:solidFill>
            <a:srgbClr val="BFBFBF"/>
          </a:solidFill>
        </p:spPr>
        <p:txBody>
          <a:bodyPr anchor="ctr" anchorCtr="0"/>
          <a:lstStyle>
            <a:lvl1pPr algn="ctr">
              <a:defRPr sz="1224"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2" name="Picture Placeholder 17"/>
          <p:cNvSpPr>
            <a:spLocks noGrp="1" noChangeAspect="1"/>
          </p:cNvSpPr>
          <p:nvPr>
            <p:ph type="pic" sz="quarter" idx="13" hasCustomPrompt="1"/>
          </p:nvPr>
        </p:nvSpPr>
        <p:spPr>
          <a:xfrm>
            <a:off x="1077377" y="4344097"/>
            <a:ext cx="1725561" cy="1725316"/>
          </a:xfrm>
          <a:prstGeom prst="ellipse">
            <a:avLst/>
          </a:prstGeom>
          <a:solidFill>
            <a:srgbClr val="BFBFBF"/>
          </a:solidFill>
        </p:spPr>
        <p:txBody>
          <a:bodyPr anchor="ctr" anchorCtr="0"/>
          <a:lstStyle>
            <a:lvl1pPr algn="ctr">
              <a:defRPr sz="1224"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3" name="Picture Placeholder 17"/>
          <p:cNvSpPr>
            <a:spLocks noGrp="1" noChangeAspect="1"/>
          </p:cNvSpPr>
          <p:nvPr>
            <p:ph type="pic" sz="quarter" idx="14" hasCustomPrompt="1"/>
          </p:nvPr>
        </p:nvSpPr>
        <p:spPr>
          <a:xfrm>
            <a:off x="7133378" y="4344097"/>
            <a:ext cx="1725561" cy="1725316"/>
          </a:xfrm>
          <a:prstGeom prst="ellipse">
            <a:avLst/>
          </a:prstGeom>
          <a:solidFill>
            <a:srgbClr val="BFBFBF"/>
          </a:solidFill>
        </p:spPr>
        <p:txBody>
          <a:bodyPr anchor="ctr" anchorCtr="0"/>
          <a:lstStyle>
            <a:lvl1pPr algn="ctr">
              <a:defRPr sz="1224"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9"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10"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11" name="TextBox 10"/>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80868557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onte_Heading">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1139849"/>
            <a:ext cx="12436475" cy="585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algn="l"/>
            <a:endParaRPr lang="en-US" sz="1530" dirty="0" err="1" smtClean="0">
              <a:solidFill>
                <a:schemeClr val="bg1"/>
              </a:solidFill>
            </a:endParaRPr>
          </a:p>
        </p:txBody>
      </p:sp>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16" name="Picture Placeholder 17"/>
          <p:cNvSpPr>
            <a:spLocks noGrp="1" noChangeAspect="1"/>
          </p:cNvSpPr>
          <p:nvPr>
            <p:ph type="pic" sz="quarter" idx="10" hasCustomPrompt="1"/>
          </p:nvPr>
        </p:nvSpPr>
        <p:spPr>
          <a:xfrm>
            <a:off x="1471896" y="2393240"/>
            <a:ext cx="1417758" cy="1417557"/>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22" name="Picture Placeholder 17"/>
          <p:cNvSpPr>
            <a:spLocks noGrp="1" noChangeAspect="1"/>
          </p:cNvSpPr>
          <p:nvPr>
            <p:ph type="pic" sz="quarter" idx="13" hasCustomPrompt="1"/>
          </p:nvPr>
        </p:nvSpPr>
        <p:spPr>
          <a:xfrm>
            <a:off x="3486932" y="2393240"/>
            <a:ext cx="1417758" cy="1417557"/>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23" name="Picture Placeholder 17"/>
          <p:cNvSpPr>
            <a:spLocks noGrp="1" noChangeAspect="1"/>
          </p:cNvSpPr>
          <p:nvPr>
            <p:ph type="pic" sz="quarter" idx="14" hasCustomPrompt="1"/>
          </p:nvPr>
        </p:nvSpPr>
        <p:spPr>
          <a:xfrm>
            <a:off x="5501967" y="2393240"/>
            <a:ext cx="1417758" cy="1417557"/>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25" name="Picture Placeholder 17"/>
          <p:cNvSpPr>
            <a:spLocks noGrp="1" noChangeAspect="1"/>
          </p:cNvSpPr>
          <p:nvPr>
            <p:ph type="pic" sz="quarter" idx="15" hasCustomPrompt="1"/>
          </p:nvPr>
        </p:nvSpPr>
        <p:spPr>
          <a:xfrm>
            <a:off x="7528660" y="2393240"/>
            <a:ext cx="1417758" cy="1417557"/>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26" name="Picture Placeholder 17"/>
          <p:cNvSpPr>
            <a:spLocks noGrp="1" noChangeAspect="1"/>
          </p:cNvSpPr>
          <p:nvPr>
            <p:ph type="pic" sz="quarter" idx="16" hasCustomPrompt="1"/>
          </p:nvPr>
        </p:nvSpPr>
        <p:spPr>
          <a:xfrm>
            <a:off x="9543695" y="2393240"/>
            <a:ext cx="1417758" cy="1417557"/>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11"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13"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14" name="TextBox 13"/>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25819435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_Conte_Heading">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6" name="TextBox 5"/>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50000"/>
                    <a:alpha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9" name="Picture Placeholder 17"/>
          <p:cNvSpPr>
            <a:spLocks noGrp="1" noChangeAspect="1"/>
          </p:cNvSpPr>
          <p:nvPr>
            <p:ph type="pic" sz="quarter" idx="11" hasCustomPrompt="1"/>
          </p:nvPr>
        </p:nvSpPr>
        <p:spPr>
          <a:xfrm>
            <a:off x="1152467" y="2141793"/>
            <a:ext cx="3311211" cy="3310742"/>
          </a:xfrm>
          <a:prstGeom prst="ellipse">
            <a:avLst/>
          </a:prstGeom>
          <a:solidFill>
            <a:srgbClr val="BFBFBF"/>
          </a:solidFill>
        </p:spPr>
        <p:txBody>
          <a:bodyPr anchor="ctr" anchorCtr="0"/>
          <a:lstStyle>
            <a:lvl1pPr algn="ctr">
              <a:defRPr sz="1224"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Tree>
    <p:extLst>
      <p:ext uri="{BB962C8B-B14F-4D97-AF65-F5344CB8AC3E}">
        <p14:creationId xmlns:p14="http://schemas.microsoft.com/office/powerpoint/2010/main" val="151641191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Conte_Heading">
    <p:bg>
      <p:bgPr>
        <a:solidFill>
          <a:schemeClr val="bg1"/>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23" name="Picture Placeholder 17"/>
          <p:cNvSpPr>
            <a:spLocks noGrp="1" noChangeAspect="1"/>
          </p:cNvSpPr>
          <p:nvPr>
            <p:ph type="pic" sz="quarter" idx="10" hasCustomPrompt="1"/>
          </p:nvPr>
        </p:nvSpPr>
        <p:spPr>
          <a:xfrm>
            <a:off x="1499618" y="1957444"/>
            <a:ext cx="1529686" cy="1529469"/>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24" name="Picture Placeholder 17"/>
          <p:cNvSpPr>
            <a:spLocks noGrp="1" noChangeAspect="1"/>
          </p:cNvSpPr>
          <p:nvPr>
            <p:ph type="pic" sz="quarter" idx="11" hasCustomPrompt="1"/>
          </p:nvPr>
        </p:nvSpPr>
        <p:spPr>
          <a:xfrm>
            <a:off x="5431667" y="1958899"/>
            <a:ext cx="1529686" cy="1529469"/>
          </a:xfrm>
          <a:prstGeom prst="ellipse">
            <a:avLst/>
          </a:prstGeom>
          <a:solidFill>
            <a:srgbClr val="BFBFBF"/>
          </a:solidFill>
        </p:spPr>
        <p:txBody>
          <a:bodyPr anchor="ctr" anchorCtr="0"/>
          <a:lstStyle>
            <a:lvl1pPr algn="ctr">
              <a:defRPr sz="1020" baseline="0">
                <a:solidFill>
                  <a:schemeClr val="bg1"/>
                </a:solidFill>
                <a:latin typeface="Arial" panose="020B0604020202020204" pitchFamily="34" charset="0"/>
                <a:cs typeface="Arial" panose="020B0604020202020204" pitchFamily="34" charset="0"/>
              </a:defRPr>
            </a:lvl1pPr>
          </a:lstStyle>
          <a:p>
            <a:r>
              <a:rPr lang="en-US" dirty="0" smtClean="0"/>
              <a:t> </a:t>
            </a:r>
            <a:endParaRPr lang="id-ID" dirty="0"/>
          </a:p>
        </p:txBody>
      </p:sp>
      <p:sp>
        <p:nvSpPr>
          <p:cNvPr id="25" name="Picture Placeholder 17"/>
          <p:cNvSpPr>
            <a:spLocks noGrp="1" noChangeAspect="1"/>
          </p:cNvSpPr>
          <p:nvPr>
            <p:ph type="pic" sz="quarter" idx="12" hasCustomPrompt="1"/>
          </p:nvPr>
        </p:nvSpPr>
        <p:spPr>
          <a:xfrm>
            <a:off x="9127952" y="1958899"/>
            <a:ext cx="1529686" cy="1529469"/>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9" name="TextBox 8"/>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123226005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Conte_Heading">
    <p:bg>
      <p:bgPr>
        <a:solidFill>
          <a:schemeClr val="bg1"/>
        </a:solidFill>
        <a:effectLst/>
      </p:bgPr>
    </p:bg>
    <p:spTree>
      <p:nvGrpSpPr>
        <p:cNvPr id="1" name=""/>
        <p:cNvGrpSpPr/>
        <p:nvPr/>
      </p:nvGrpSpPr>
      <p:grpSpPr>
        <a:xfrm>
          <a:off x="0" y="0"/>
          <a:ext cx="0" cy="0"/>
          <a:chOff x="0" y="0"/>
          <a:chExt cx="0" cy="0"/>
        </a:xfrm>
      </p:grpSpPr>
      <p:sp>
        <p:nvSpPr>
          <p:cNvPr id="16" name="Picture Placeholder 2"/>
          <p:cNvSpPr>
            <a:spLocks noGrp="1"/>
          </p:cNvSpPr>
          <p:nvPr>
            <p:ph type="pic" sz="quarter" idx="11" hasCustomPrompt="1"/>
          </p:nvPr>
        </p:nvSpPr>
        <p:spPr>
          <a:xfrm>
            <a:off x="7954616" y="4297747"/>
            <a:ext cx="3469777" cy="1958467"/>
          </a:xfrm>
          <a:solidFill>
            <a:srgbClr val="BFBFBF"/>
          </a:solidFill>
        </p:spPr>
        <p:txBody>
          <a:bodyPr anchor="ctr" anchorCtr="0"/>
          <a:lstStyle>
            <a:lvl1pPr algn="ctr">
              <a:defRPr/>
            </a:lvl1pPr>
          </a:lstStyle>
          <a:p>
            <a:r>
              <a:rPr lang="en-US" dirty="0" smtClean="0"/>
              <a:t> </a:t>
            </a:r>
            <a:endParaRPr lang="en-US" dirty="0"/>
          </a:p>
        </p:txBody>
      </p:sp>
      <p:sp>
        <p:nvSpPr>
          <p:cNvPr id="30" name="Title 1"/>
          <p:cNvSpPr>
            <a:spLocks noGrp="1"/>
          </p:cNvSpPr>
          <p:nvPr>
            <p:ph type="title"/>
          </p:nvPr>
        </p:nvSpPr>
        <p:spPr>
          <a:xfrm>
            <a:off x="1023316" y="440600"/>
            <a:ext cx="10389843" cy="528720"/>
          </a:xfrm>
        </p:spPr>
        <p:txBody>
          <a:bodyPr/>
          <a:lstStyle>
            <a:lvl1pPr>
              <a:defRPr>
                <a:solidFill>
                  <a:schemeClr val="tx2"/>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9" name="TextBox 8"/>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
        <p:nvSpPr>
          <p:cNvPr id="15" name="Picture Placeholder 2"/>
          <p:cNvSpPr>
            <a:spLocks noGrp="1"/>
          </p:cNvSpPr>
          <p:nvPr>
            <p:ph type="pic" sz="quarter" idx="10" hasCustomPrompt="1"/>
          </p:nvPr>
        </p:nvSpPr>
        <p:spPr>
          <a:xfrm>
            <a:off x="3159702" y="1783674"/>
            <a:ext cx="3469777" cy="1958467"/>
          </a:xfrm>
          <a:solidFill>
            <a:srgbClr val="BFBFBF"/>
          </a:solidFill>
        </p:spPr>
        <p:txBody>
          <a:bodyPr anchor="ctr" anchorCtr="0"/>
          <a:lstStyle>
            <a:lvl1pPr algn="ctr">
              <a:defRPr/>
            </a:lvl1pPr>
          </a:lstStyle>
          <a:p>
            <a:r>
              <a:rPr lang="en-US" dirty="0" smtClean="0"/>
              <a:t> </a:t>
            </a:r>
            <a:endParaRPr lang="en-US" dirty="0"/>
          </a:p>
        </p:txBody>
      </p:sp>
    </p:spTree>
    <p:extLst>
      <p:ext uri="{BB962C8B-B14F-4D97-AF65-F5344CB8AC3E}">
        <p14:creationId xmlns:p14="http://schemas.microsoft.com/office/powerpoint/2010/main" val="105777986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2_Image only">
    <p:bg>
      <p:bgPr>
        <a:solidFill>
          <a:schemeClr val="bg1"/>
        </a:solidFill>
        <a:effectLst/>
      </p:bgPr>
    </p:bg>
    <p:spTree>
      <p:nvGrpSpPr>
        <p:cNvPr id="1" name=""/>
        <p:cNvGrpSpPr/>
        <p:nvPr/>
      </p:nvGrpSpPr>
      <p:grpSpPr>
        <a:xfrm>
          <a:off x="0" y="0"/>
          <a:ext cx="0" cy="0"/>
          <a:chOff x="0" y="0"/>
          <a:chExt cx="0" cy="0"/>
        </a:xfrm>
      </p:grpSpPr>
      <p:sp>
        <p:nvSpPr>
          <p:cNvPr id="9" name="Shape 2"/>
          <p:cNvSpPr/>
          <p:nvPr userDrawn="1"/>
        </p:nvSpPr>
        <p:spPr>
          <a:xfrm>
            <a:off x="0" y="0"/>
            <a:ext cx="12436475" cy="6256214"/>
          </a:xfrm>
          <a:prstGeom prst="rect">
            <a:avLst/>
          </a:prstGeom>
          <a:solidFill>
            <a:schemeClr val="accent1"/>
          </a:solidFill>
          <a:ln w="25400">
            <a:noFill/>
            <a:miter lim="400000"/>
          </a:ln>
        </p:spPr>
        <p:txBody>
          <a:bodyPr lIns="0" tIns="0" rIns="0" bIns="0" anchor="ctr"/>
          <a:lstStyle/>
          <a:p>
            <a:pPr lvl="0" algn="ctr" defTabSz="595826"/>
            <a:endParaRPr sz="408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sym typeface="Gill Sans"/>
            </a:endParaRPr>
          </a:p>
        </p:txBody>
      </p:sp>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8" name="TextBox 7"/>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254611655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4_Image only">
    <p:bg>
      <p:bgPr>
        <a:solidFill>
          <a:schemeClr val="bg1"/>
        </a:solidFill>
        <a:effectLst/>
      </p:bgPr>
    </p:bg>
    <p:spTree>
      <p:nvGrpSpPr>
        <p:cNvPr id="1" name=""/>
        <p:cNvGrpSpPr/>
        <p:nvPr/>
      </p:nvGrpSpPr>
      <p:grpSpPr>
        <a:xfrm>
          <a:off x="0" y="0"/>
          <a:ext cx="0" cy="0"/>
          <a:chOff x="0" y="0"/>
          <a:chExt cx="0" cy="0"/>
        </a:xfrm>
      </p:grpSpPr>
      <p:sp>
        <p:nvSpPr>
          <p:cNvPr id="9" name="Shape 2"/>
          <p:cNvSpPr/>
          <p:nvPr userDrawn="1"/>
        </p:nvSpPr>
        <p:spPr>
          <a:xfrm>
            <a:off x="0" y="0"/>
            <a:ext cx="12436475" cy="5650205"/>
          </a:xfrm>
          <a:prstGeom prst="rect">
            <a:avLst/>
          </a:prstGeom>
          <a:solidFill>
            <a:schemeClr val="accent1"/>
          </a:solidFill>
          <a:ln w="25400">
            <a:noFill/>
            <a:miter lim="400000"/>
          </a:ln>
        </p:spPr>
        <p:txBody>
          <a:bodyPr lIns="0" tIns="0" rIns="0" bIns="0" anchor="ctr"/>
          <a:lstStyle/>
          <a:p>
            <a:pPr lvl="0" algn="ctr" defTabSz="595826"/>
            <a:endParaRPr sz="408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sym typeface="Gill Sans"/>
            </a:endParaRPr>
          </a:p>
        </p:txBody>
      </p:sp>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8" name="TextBox 7"/>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379508931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7_Image only">
    <p:bg>
      <p:bgPr>
        <a:solidFill>
          <a:schemeClr val="accent2"/>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36" name="Picture Placeholder 17"/>
          <p:cNvSpPr>
            <a:spLocks noGrp="1" noChangeAspect="1"/>
          </p:cNvSpPr>
          <p:nvPr>
            <p:ph type="pic" sz="quarter" idx="10" hasCustomPrompt="1"/>
          </p:nvPr>
        </p:nvSpPr>
        <p:spPr>
          <a:xfrm>
            <a:off x="4627265" y="1493305"/>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37" name="Picture Placeholder 17"/>
          <p:cNvSpPr>
            <a:spLocks noGrp="1" noChangeAspect="1"/>
          </p:cNvSpPr>
          <p:nvPr>
            <p:ph type="pic" sz="quarter" idx="11" hasCustomPrompt="1"/>
          </p:nvPr>
        </p:nvSpPr>
        <p:spPr>
          <a:xfrm>
            <a:off x="6872548" y="1493305"/>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38" name="Picture Placeholder 17"/>
          <p:cNvSpPr>
            <a:spLocks noGrp="1" noChangeAspect="1"/>
          </p:cNvSpPr>
          <p:nvPr>
            <p:ph type="pic" sz="quarter" idx="12" hasCustomPrompt="1"/>
          </p:nvPr>
        </p:nvSpPr>
        <p:spPr>
          <a:xfrm>
            <a:off x="9129149" y="1493305"/>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39" name="Picture Placeholder 17"/>
          <p:cNvSpPr>
            <a:spLocks noGrp="1" noChangeAspect="1"/>
          </p:cNvSpPr>
          <p:nvPr>
            <p:ph type="pic" sz="quarter" idx="13" hasCustomPrompt="1"/>
          </p:nvPr>
        </p:nvSpPr>
        <p:spPr>
          <a:xfrm>
            <a:off x="4627265" y="3070759"/>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40" name="Picture Placeholder 17"/>
          <p:cNvSpPr>
            <a:spLocks noGrp="1" noChangeAspect="1"/>
          </p:cNvSpPr>
          <p:nvPr>
            <p:ph type="pic" sz="quarter" idx="14" hasCustomPrompt="1"/>
          </p:nvPr>
        </p:nvSpPr>
        <p:spPr>
          <a:xfrm>
            <a:off x="6872548" y="3070759"/>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41" name="Picture Placeholder 17"/>
          <p:cNvSpPr>
            <a:spLocks noGrp="1" noChangeAspect="1"/>
          </p:cNvSpPr>
          <p:nvPr>
            <p:ph type="pic" sz="quarter" idx="15" hasCustomPrompt="1"/>
          </p:nvPr>
        </p:nvSpPr>
        <p:spPr>
          <a:xfrm>
            <a:off x="9129149" y="3070759"/>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42" name="Picture Placeholder 17"/>
          <p:cNvSpPr>
            <a:spLocks noGrp="1" noChangeAspect="1"/>
          </p:cNvSpPr>
          <p:nvPr>
            <p:ph type="pic" sz="quarter" idx="16" hasCustomPrompt="1"/>
          </p:nvPr>
        </p:nvSpPr>
        <p:spPr>
          <a:xfrm>
            <a:off x="4627265" y="4648214"/>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43" name="Picture Placeholder 17"/>
          <p:cNvSpPr>
            <a:spLocks noGrp="1" noChangeAspect="1"/>
          </p:cNvSpPr>
          <p:nvPr>
            <p:ph type="pic" sz="quarter" idx="17" hasCustomPrompt="1"/>
          </p:nvPr>
        </p:nvSpPr>
        <p:spPr>
          <a:xfrm>
            <a:off x="6872548" y="4648214"/>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44" name="Picture Placeholder 17"/>
          <p:cNvSpPr>
            <a:spLocks noGrp="1" noChangeAspect="1"/>
          </p:cNvSpPr>
          <p:nvPr>
            <p:ph type="pic" sz="quarter" idx="18" hasCustomPrompt="1"/>
          </p:nvPr>
        </p:nvSpPr>
        <p:spPr>
          <a:xfrm>
            <a:off x="9129149" y="4648214"/>
            <a:ext cx="1203229" cy="1203058"/>
          </a:xfrm>
          <a:prstGeom prst="ellipse">
            <a:avLst/>
          </a:prstGeom>
          <a:solidFill>
            <a:srgbClr val="BFBFBF"/>
          </a:solidFill>
        </p:spPr>
        <p:txBody>
          <a:bodyPr anchor="ctr" anchorCtr="0"/>
          <a:lstStyle>
            <a:lvl1pPr marL="0" indent="0" algn="ctr" defTabSz="932597" rtl="0" eaLnBrk="1" latinLnBrk="0" hangingPunct="1">
              <a:lnSpc>
                <a:spcPct val="100000"/>
              </a:lnSpc>
              <a:spcBef>
                <a:spcPts val="0"/>
              </a:spcBef>
              <a:spcAft>
                <a:spcPts val="612"/>
              </a:spcAft>
              <a:buFontTx/>
              <a:buNone/>
              <a:defRPr lang="id-ID" sz="1020" b="1"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 </a:t>
            </a:r>
            <a:endParaRPr lang="id-ID" dirty="0"/>
          </a:p>
        </p:txBody>
      </p:sp>
      <p:sp>
        <p:nvSpPr>
          <p:cNvPr id="15" name="TextBox 14"/>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409342997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6_Image only">
    <p:bg>
      <p:bgPr>
        <a:solidFill>
          <a:schemeClr val="bg1"/>
        </a:solidFill>
        <a:effectLst/>
      </p:bgPr>
    </p:bg>
    <p:spTree>
      <p:nvGrpSpPr>
        <p:cNvPr id="1" name=""/>
        <p:cNvGrpSpPr/>
        <p:nvPr/>
      </p:nvGrpSpPr>
      <p:grpSpPr>
        <a:xfrm>
          <a:off x="0" y="0"/>
          <a:ext cx="0" cy="0"/>
          <a:chOff x="0" y="0"/>
          <a:chExt cx="0" cy="0"/>
        </a:xfrm>
      </p:grpSpPr>
      <p:sp>
        <p:nvSpPr>
          <p:cNvPr id="9" name="Shape 2"/>
          <p:cNvSpPr/>
          <p:nvPr userDrawn="1"/>
        </p:nvSpPr>
        <p:spPr>
          <a:xfrm>
            <a:off x="0" y="0"/>
            <a:ext cx="12436475" cy="5650205"/>
          </a:xfrm>
          <a:prstGeom prst="rect">
            <a:avLst/>
          </a:prstGeom>
          <a:solidFill>
            <a:srgbClr val="470A68"/>
          </a:solidFill>
          <a:ln w="25400">
            <a:noFill/>
            <a:miter lim="400000"/>
          </a:ln>
        </p:spPr>
        <p:txBody>
          <a:bodyPr lIns="0" tIns="0" rIns="0" bIns="0" anchor="ctr"/>
          <a:lstStyle/>
          <a:p>
            <a:pPr lvl="0" algn="ctr" defTabSz="595826"/>
            <a:endParaRPr sz="408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sym typeface="Gill Sans"/>
            </a:endParaRPr>
          </a:p>
        </p:txBody>
      </p:sp>
      <p:sp>
        <p:nvSpPr>
          <p:cNvPr id="30" name="Title 1"/>
          <p:cNvSpPr>
            <a:spLocks noGrp="1"/>
          </p:cNvSpPr>
          <p:nvPr>
            <p:ph type="title"/>
          </p:nvPr>
        </p:nvSpPr>
        <p:spPr>
          <a:xfrm>
            <a:off x="1023316" y="440600"/>
            <a:ext cx="10389843" cy="528720"/>
          </a:xfrm>
        </p:spPr>
        <p:txBody>
          <a:bodyPr/>
          <a:lstStyle>
            <a:lvl1pPr>
              <a:defRPr>
                <a:solidFill>
                  <a:schemeClr val="bg1"/>
                </a:solidFill>
              </a:defRPr>
            </a:lvl1pPr>
          </a:lstStyle>
          <a:p>
            <a:r>
              <a:rPr lang="en-US" dirty="0" smtClean="0"/>
              <a:t>Click to edit Master title style</a:t>
            </a:r>
            <a:endParaRPr lang="en-US" dirty="0"/>
          </a:p>
        </p:txBody>
      </p:sp>
      <p:sp>
        <p:nvSpPr>
          <p:cNvPr id="4"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tx2"/>
                </a:solidFill>
                <a:latin typeface="+mn-lt"/>
                <a:ea typeface="Arial"/>
                <a:cs typeface="Arial" panose="020B0604020202020204" pitchFamily="34" charset="0"/>
              </a:rPr>
              <a:pPr algn="r"/>
              <a:t>‹#›</a:t>
            </a:fld>
            <a:endParaRPr lang="en-US" sz="1020" dirty="0">
              <a:solidFill>
                <a:schemeClr val="tx2"/>
              </a:solidFill>
              <a:latin typeface="+mn-lt"/>
              <a:ea typeface="Arial"/>
              <a:cs typeface="Arial" panose="020B0604020202020204" pitchFamily="34" charset="0"/>
            </a:endParaRPr>
          </a:p>
        </p:txBody>
      </p:sp>
      <p:sp>
        <p:nvSpPr>
          <p:cNvPr id="7"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8" name="TextBox 7"/>
          <p:cNvSpPr txBox="1"/>
          <p:nvPr userDrawn="1"/>
        </p:nvSpPr>
        <p:spPr bwMode="auto">
          <a:xfrm>
            <a:off x="1866268" y="6391756"/>
            <a:ext cx="752839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lumMod val="65000"/>
                  </a:schemeClr>
                </a:solidFill>
                <a:latin typeface="Arial" panose="020B0604020202020204" pitchFamily="34" charset="0"/>
                <a:ea typeface="+mn-ea"/>
                <a:cs typeface="Arial" panose="020B0604020202020204" pitchFamily="34" charset="0"/>
                <a:sym typeface="Gill San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Tree>
    <p:extLst>
      <p:ext uri="{BB962C8B-B14F-4D97-AF65-F5344CB8AC3E}">
        <p14:creationId xmlns:p14="http://schemas.microsoft.com/office/powerpoint/2010/main" val="148969680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6" name="Freeform 19"/>
          <p:cNvSpPr>
            <a:spLocks noChangeAspect="1" noEditPoints="1"/>
          </p:cNvSpPr>
          <p:nvPr userDrawn="1"/>
        </p:nvSpPr>
        <p:spPr bwMode="gray">
          <a:xfrm>
            <a:off x="1015577" y="534873"/>
            <a:ext cx="1100789" cy="448406"/>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endParaRPr lang="en-GB" sz="1836" dirty="0"/>
          </a:p>
        </p:txBody>
      </p:sp>
      <p:sp>
        <p:nvSpPr>
          <p:cNvPr id="15" name="Text Placeholder 2"/>
          <p:cNvSpPr>
            <a:spLocks noGrp="1"/>
          </p:cNvSpPr>
          <p:nvPr>
            <p:ph type="body" sz="quarter" idx="13" hasCustomPrompt="1"/>
          </p:nvPr>
        </p:nvSpPr>
        <p:spPr bwMode="auto">
          <a:xfrm>
            <a:off x="1015578" y="4945934"/>
            <a:ext cx="8009195" cy="1590435"/>
          </a:xfrm>
        </p:spPr>
        <p:txBody>
          <a:bodyPr/>
          <a:lstStyle>
            <a:lvl1pPr>
              <a:buFontTx/>
              <a:buNone/>
              <a:defRPr sz="1122" b="0">
                <a:solidFill>
                  <a:schemeClr val="bg1">
                    <a:lumMod val="65000"/>
                  </a:schemeClr>
                </a:solidFill>
              </a:defRPr>
            </a:lvl1pPr>
            <a:lvl2pPr>
              <a:buFontTx/>
              <a:buNone/>
              <a:defRPr sz="1122" b="0">
                <a:solidFill>
                  <a:schemeClr val="bg1">
                    <a:lumMod val="65000"/>
                  </a:schemeClr>
                </a:solidFill>
              </a:defRPr>
            </a:lvl2pPr>
            <a:lvl3pPr marL="0" indent="0">
              <a:buFontTx/>
              <a:buNone/>
              <a:defRPr sz="918" b="0">
                <a:solidFill>
                  <a:schemeClr val="bg1">
                    <a:lumMod val="65000"/>
                  </a:schemeClr>
                </a:solidFill>
              </a:defRPr>
            </a:lvl3pPr>
            <a:lvl4pPr marL="352477" indent="0">
              <a:buFontTx/>
              <a:buNone/>
              <a:defRPr sz="918" b="0">
                <a:solidFill>
                  <a:schemeClr val="bg1">
                    <a:lumMod val="65000"/>
                  </a:schemeClr>
                </a:solidFill>
              </a:defRPr>
            </a:lvl4pPr>
            <a:lvl5pPr marL="550746" indent="0">
              <a:buFontTx/>
              <a:buNone/>
              <a:defRPr sz="918" b="0">
                <a:solidFill>
                  <a:schemeClr val="bg1">
                    <a:lumMod val="65000"/>
                  </a:schemeClr>
                </a:solidFill>
              </a:defRPr>
            </a:lvl5pPr>
          </a:lstStyle>
          <a:p>
            <a:pPr lvl="0"/>
            <a:r>
              <a:rPr lang="en-US" dirty="0" smtClean="0"/>
              <a:t>The information contained herein is of a general nature and is not intended to address the circumstances of any particular individual or entity. Although we </a:t>
            </a:r>
            <a:r>
              <a:rPr lang="en-US" dirty="0" err="1" smtClean="0"/>
              <a:t>endeavour</a:t>
            </a:r>
            <a:r>
              <a:rPr lang="en-US" dirty="0" smtClean="0"/>
              <a:t>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0"/>
            <a:r>
              <a:rPr lang="en-US" dirty="0" smtClean="0"/>
              <a:t>© 2018 KPMG LLP, a Canadian limited liability partnership and a member firm of the KPMG network of independent member firms affiliated with KPMG International Cooperative (“KPMG International”), a Swiss entity. All rights reserved. </a:t>
            </a:r>
            <a:r>
              <a:rPr lang="en-US" dirty="0" err="1" smtClean="0"/>
              <a:t>xxxxx</a:t>
            </a:r>
            <a:endParaRPr lang="en-US" dirty="0" smtClean="0"/>
          </a:p>
          <a:p>
            <a:pPr lvl="0"/>
            <a:r>
              <a:rPr lang="en-US" dirty="0" smtClean="0"/>
              <a:t>The KPMG name and logo are registered trademarks or trademarks of KPMG International.</a:t>
            </a:r>
          </a:p>
        </p:txBody>
      </p:sp>
      <p:sp>
        <p:nvSpPr>
          <p:cNvPr id="34" name="Rectangle 33">
            <a:hlinkClick r:id="rId2"/>
          </p:cNvPr>
          <p:cNvSpPr>
            <a:spLocks noChangeArrowheads="1"/>
          </p:cNvSpPr>
          <p:nvPr userDrawn="1"/>
        </p:nvSpPr>
        <p:spPr bwMode="gray">
          <a:xfrm>
            <a:off x="1015578" y="3880553"/>
            <a:ext cx="1787430" cy="192135"/>
          </a:xfrm>
          <a:prstGeom prst="rect">
            <a:avLst/>
          </a:prstGeom>
          <a:noFill/>
          <a:ln w="9525">
            <a:noFill/>
            <a:miter lim="800000"/>
            <a:headEnd/>
            <a:tailEnd/>
          </a:ln>
          <a:effectLst/>
        </p:spPr>
        <p:txBody>
          <a:bodyPr wrap="square" lIns="0" tIns="0" rIns="0" bIns="0" anchor="ctr">
            <a:spAutoFit/>
          </a:bodyPr>
          <a:lstStyle/>
          <a:p>
            <a:pPr>
              <a:defRPr/>
            </a:pPr>
            <a:r>
              <a:rPr lang="en-CA" sz="1224" b="1" i="0" kern="0" dirty="0" err="1" smtClean="0">
                <a:solidFill>
                  <a:schemeClr val="tx2"/>
                </a:solidFill>
                <a:latin typeface="+mn-lt"/>
                <a:ea typeface="Times New Roman" pitchFamily="18" charset="0"/>
                <a:cs typeface="Univers for KPMG"/>
              </a:rPr>
              <a:t>kpmg.ca</a:t>
            </a:r>
            <a:endParaRPr lang="en-CA" sz="1224" b="1" i="0" kern="0" dirty="0">
              <a:solidFill>
                <a:schemeClr val="tx2"/>
              </a:solidFill>
              <a:latin typeface="+mn-lt"/>
              <a:cs typeface="Univers for KPMG"/>
            </a:endParaRPr>
          </a:p>
        </p:txBody>
      </p:sp>
      <p:grpSp>
        <p:nvGrpSpPr>
          <p:cNvPr id="46" name="Group 45"/>
          <p:cNvGrpSpPr/>
          <p:nvPr userDrawn="1"/>
        </p:nvGrpSpPr>
        <p:grpSpPr>
          <a:xfrm>
            <a:off x="1018129" y="4322516"/>
            <a:ext cx="1316949" cy="308308"/>
            <a:chOff x="4019550" y="3725860"/>
            <a:chExt cx="2101851" cy="492128"/>
          </a:xfrm>
        </p:grpSpPr>
        <p:grpSp>
          <p:nvGrpSpPr>
            <p:cNvPr id="47" name="Group 46"/>
            <p:cNvGrpSpPr/>
            <p:nvPr/>
          </p:nvGrpSpPr>
          <p:grpSpPr>
            <a:xfrm>
              <a:off x="5102223" y="3725860"/>
              <a:ext cx="477837" cy="492125"/>
              <a:chOff x="5102223" y="3725860"/>
              <a:chExt cx="477837" cy="492125"/>
            </a:xfrm>
          </p:grpSpPr>
          <p:sp>
            <p:nvSpPr>
              <p:cNvPr id="59" name="Freeform 6">
                <a:hlinkClick r:id="rId3"/>
              </p:cNvPr>
              <p:cNvSpPr>
                <a:spLocks/>
              </p:cNvSpPr>
              <p:nvPr/>
            </p:nvSpPr>
            <p:spPr bwMode="auto">
              <a:xfrm>
                <a:off x="5102223" y="3725860"/>
                <a:ext cx="477837" cy="492125"/>
              </a:xfrm>
              <a:custGeom>
                <a:avLst/>
                <a:gdLst>
                  <a:gd name="T0" fmla="*/ 118 w 127"/>
                  <a:gd name="T1" fmla="*/ 0 h 128"/>
                  <a:gd name="T2" fmla="*/ 9 w 127"/>
                  <a:gd name="T3" fmla="*/ 0 h 128"/>
                  <a:gd name="T4" fmla="*/ 0 w 127"/>
                  <a:gd name="T5" fmla="*/ 10 h 128"/>
                  <a:gd name="T6" fmla="*/ 0 w 127"/>
                  <a:gd name="T7" fmla="*/ 119 h 128"/>
                  <a:gd name="T8" fmla="*/ 9 w 127"/>
                  <a:gd name="T9" fmla="*/ 128 h 128"/>
                  <a:gd name="T10" fmla="*/ 118 w 127"/>
                  <a:gd name="T11" fmla="*/ 128 h 128"/>
                  <a:gd name="T12" fmla="*/ 127 w 127"/>
                  <a:gd name="T13" fmla="*/ 119 h 128"/>
                  <a:gd name="T14" fmla="*/ 127 w 127"/>
                  <a:gd name="T15" fmla="*/ 10 h 128"/>
                  <a:gd name="T16" fmla="*/ 118 w 127"/>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28">
                    <a:moveTo>
                      <a:pt x="118" y="0"/>
                    </a:moveTo>
                    <a:cubicBezTo>
                      <a:pt x="9" y="0"/>
                      <a:pt x="9" y="0"/>
                      <a:pt x="9" y="0"/>
                    </a:cubicBezTo>
                    <a:cubicBezTo>
                      <a:pt x="4" y="0"/>
                      <a:pt x="0" y="5"/>
                      <a:pt x="0" y="10"/>
                    </a:cubicBezTo>
                    <a:cubicBezTo>
                      <a:pt x="0" y="119"/>
                      <a:pt x="0" y="119"/>
                      <a:pt x="0" y="119"/>
                    </a:cubicBezTo>
                    <a:cubicBezTo>
                      <a:pt x="0" y="124"/>
                      <a:pt x="4" y="128"/>
                      <a:pt x="9" y="128"/>
                    </a:cubicBezTo>
                    <a:cubicBezTo>
                      <a:pt x="118" y="128"/>
                      <a:pt x="118" y="128"/>
                      <a:pt x="118" y="128"/>
                    </a:cubicBezTo>
                    <a:cubicBezTo>
                      <a:pt x="123" y="128"/>
                      <a:pt x="127" y="124"/>
                      <a:pt x="127" y="119"/>
                    </a:cubicBezTo>
                    <a:cubicBezTo>
                      <a:pt x="127" y="10"/>
                      <a:pt x="127" y="10"/>
                      <a:pt x="127" y="10"/>
                    </a:cubicBezTo>
                    <a:cubicBezTo>
                      <a:pt x="127" y="5"/>
                      <a:pt x="123" y="0"/>
                      <a:pt x="118" y="0"/>
                    </a:cubicBezTo>
                  </a:path>
                </a:pathLst>
              </a:custGeom>
              <a:solidFill>
                <a:srgbClr val="E53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sp>
            <p:nvSpPr>
              <p:cNvPr id="60" name="Freeform 7">
                <a:hlinkClick r:id="rId3"/>
              </p:cNvPr>
              <p:cNvSpPr>
                <a:spLocks noEditPoints="1"/>
              </p:cNvSpPr>
              <p:nvPr/>
            </p:nvSpPr>
            <p:spPr bwMode="auto">
              <a:xfrm>
                <a:off x="5187950" y="3849688"/>
                <a:ext cx="315913" cy="246063"/>
              </a:xfrm>
              <a:custGeom>
                <a:avLst/>
                <a:gdLst>
                  <a:gd name="T0" fmla="*/ 30 w 84"/>
                  <a:gd name="T1" fmla="*/ 46 h 64"/>
                  <a:gd name="T2" fmla="*/ 30 w 84"/>
                  <a:gd name="T3" fmla="*/ 18 h 64"/>
                  <a:gd name="T4" fmla="*/ 54 w 84"/>
                  <a:gd name="T5" fmla="*/ 32 h 64"/>
                  <a:gd name="T6" fmla="*/ 30 w 84"/>
                  <a:gd name="T7" fmla="*/ 46 h 64"/>
                  <a:gd name="T8" fmla="*/ 71 w 84"/>
                  <a:gd name="T9" fmla="*/ 0 h 64"/>
                  <a:gd name="T10" fmla="*/ 12 w 84"/>
                  <a:gd name="T11" fmla="*/ 0 h 64"/>
                  <a:gd name="T12" fmla="*/ 0 w 84"/>
                  <a:gd name="T13" fmla="*/ 13 h 64"/>
                  <a:gd name="T14" fmla="*/ 0 w 84"/>
                  <a:gd name="T15" fmla="*/ 51 h 64"/>
                  <a:gd name="T16" fmla="*/ 12 w 84"/>
                  <a:gd name="T17" fmla="*/ 64 h 64"/>
                  <a:gd name="T18" fmla="*/ 71 w 84"/>
                  <a:gd name="T19" fmla="*/ 64 h 64"/>
                  <a:gd name="T20" fmla="*/ 84 w 84"/>
                  <a:gd name="T21" fmla="*/ 51 h 64"/>
                  <a:gd name="T22" fmla="*/ 84 w 84"/>
                  <a:gd name="T23" fmla="*/ 13 h 64"/>
                  <a:gd name="T24" fmla="*/ 71 w 8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4">
                    <a:moveTo>
                      <a:pt x="30" y="46"/>
                    </a:moveTo>
                    <a:cubicBezTo>
                      <a:pt x="30" y="18"/>
                      <a:pt x="30" y="18"/>
                      <a:pt x="30" y="18"/>
                    </a:cubicBezTo>
                    <a:cubicBezTo>
                      <a:pt x="54" y="32"/>
                      <a:pt x="54" y="32"/>
                      <a:pt x="54" y="32"/>
                    </a:cubicBezTo>
                    <a:lnTo>
                      <a:pt x="30" y="46"/>
                    </a:lnTo>
                    <a:close/>
                    <a:moveTo>
                      <a:pt x="71" y="0"/>
                    </a:moveTo>
                    <a:cubicBezTo>
                      <a:pt x="12" y="0"/>
                      <a:pt x="12" y="0"/>
                      <a:pt x="12" y="0"/>
                    </a:cubicBezTo>
                    <a:cubicBezTo>
                      <a:pt x="5" y="0"/>
                      <a:pt x="0" y="6"/>
                      <a:pt x="0" y="13"/>
                    </a:cubicBezTo>
                    <a:cubicBezTo>
                      <a:pt x="0" y="51"/>
                      <a:pt x="0" y="51"/>
                      <a:pt x="0" y="51"/>
                    </a:cubicBezTo>
                    <a:cubicBezTo>
                      <a:pt x="0" y="58"/>
                      <a:pt x="5" y="64"/>
                      <a:pt x="12" y="64"/>
                    </a:cubicBezTo>
                    <a:cubicBezTo>
                      <a:pt x="71" y="64"/>
                      <a:pt x="71" y="64"/>
                      <a:pt x="71" y="64"/>
                    </a:cubicBezTo>
                    <a:cubicBezTo>
                      <a:pt x="78" y="64"/>
                      <a:pt x="84" y="58"/>
                      <a:pt x="84" y="51"/>
                    </a:cubicBezTo>
                    <a:cubicBezTo>
                      <a:pt x="84" y="13"/>
                      <a:pt x="84" y="13"/>
                      <a:pt x="84" y="13"/>
                    </a:cubicBezTo>
                    <a:cubicBezTo>
                      <a:pt x="84" y="6"/>
                      <a:pt x="78"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grpSp>
        <p:grpSp>
          <p:nvGrpSpPr>
            <p:cNvPr id="48" name="Group 47"/>
            <p:cNvGrpSpPr/>
            <p:nvPr/>
          </p:nvGrpSpPr>
          <p:grpSpPr>
            <a:xfrm>
              <a:off x="4560888" y="3725863"/>
              <a:ext cx="481013" cy="492125"/>
              <a:chOff x="4560888" y="3725863"/>
              <a:chExt cx="481013" cy="492125"/>
            </a:xfrm>
          </p:grpSpPr>
          <p:sp>
            <p:nvSpPr>
              <p:cNvPr id="57" name="Freeform 56">
                <a:hlinkClick r:id="rId4"/>
              </p:cNvPr>
              <p:cNvSpPr>
                <a:spLocks/>
              </p:cNvSpPr>
              <p:nvPr/>
            </p:nvSpPr>
            <p:spPr bwMode="auto">
              <a:xfrm>
                <a:off x="4560888" y="3725863"/>
                <a:ext cx="481013" cy="492125"/>
              </a:xfrm>
              <a:custGeom>
                <a:avLst/>
                <a:gdLst>
                  <a:gd name="T0" fmla="*/ 118 w 128"/>
                  <a:gd name="T1" fmla="*/ 0 h 128"/>
                  <a:gd name="T2" fmla="*/ 9 w 128"/>
                  <a:gd name="T3" fmla="*/ 0 h 128"/>
                  <a:gd name="T4" fmla="*/ 0 w 128"/>
                  <a:gd name="T5" fmla="*/ 10 h 128"/>
                  <a:gd name="T6" fmla="*/ 0 w 128"/>
                  <a:gd name="T7" fmla="*/ 119 h 128"/>
                  <a:gd name="T8" fmla="*/ 9 w 128"/>
                  <a:gd name="T9" fmla="*/ 128 h 128"/>
                  <a:gd name="T10" fmla="*/ 118 w 128"/>
                  <a:gd name="T11" fmla="*/ 128 h 128"/>
                  <a:gd name="T12" fmla="*/ 128 w 128"/>
                  <a:gd name="T13" fmla="*/ 119 h 128"/>
                  <a:gd name="T14" fmla="*/ 128 w 128"/>
                  <a:gd name="T15" fmla="*/ 10 h 128"/>
                  <a:gd name="T16" fmla="*/ 118 w 128"/>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8">
                    <a:moveTo>
                      <a:pt x="118" y="0"/>
                    </a:moveTo>
                    <a:cubicBezTo>
                      <a:pt x="9" y="0"/>
                      <a:pt x="9" y="0"/>
                      <a:pt x="9" y="0"/>
                    </a:cubicBezTo>
                    <a:cubicBezTo>
                      <a:pt x="4" y="0"/>
                      <a:pt x="0" y="5"/>
                      <a:pt x="0" y="10"/>
                    </a:cubicBezTo>
                    <a:cubicBezTo>
                      <a:pt x="0" y="119"/>
                      <a:pt x="0" y="119"/>
                      <a:pt x="0" y="119"/>
                    </a:cubicBezTo>
                    <a:cubicBezTo>
                      <a:pt x="0" y="124"/>
                      <a:pt x="4" y="128"/>
                      <a:pt x="9" y="128"/>
                    </a:cubicBezTo>
                    <a:cubicBezTo>
                      <a:pt x="118" y="128"/>
                      <a:pt x="118" y="128"/>
                      <a:pt x="118" y="128"/>
                    </a:cubicBezTo>
                    <a:cubicBezTo>
                      <a:pt x="123" y="128"/>
                      <a:pt x="128" y="124"/>
                      <a:pt x="128" y="119"/>
                    </a:cubicBezTo>
                    <a:cubicBezTo>
                      <a:pt x="128" y="10"/>
                      <a:pt x="128" y="10"/>
                      <a:pt x="128" y="10"/>
                    </a:cubicBezTo>
                    <a:cubicBezTo>
                      <a:pt x="128" y="5"/>
                      <a:pt x="123" y="0"/>
                      <a:pt x="118" y="0"/>
                    </a:cubicBezTo>
                  </a:path>
                </a:pathLst>
              </a:custGeom>
              <a:solidFill>
                <a:srgbClr val="61A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sp>
            <p:nvSpPr>
              <p:cNvPr id="58" name="Freeform 8">
                <a:hlinkClick r:id="rId4"/>
              </p:cNvPr>
              <p:cNvSpPr>
                <a:spLocks/>
              </p:cNvSpPr>
              <p:nvPr/>
            </p:nvSpPr>
            <p:spPr bwMode="auto">
              <a:xfrm>
                <a:off x="4635500" y="3833813"/>
                <a:ext cx="338138" cy="280988"/>
              </a:xfrm>
              <a:custGeom>
                <a:avLst/>
                <a:gdLst>
                  <a:gd name="T0" fmla="*/ 90 w 90"/>
                  <a:gd name="T1" fmla="*/ 9 h 73"/>
                  <a:gd name="T2" fmla="*/ 79 w 90"/>
                  <a:gd name="T3" fmla="*/ 11 h 73"/>
                  <a:gd name="T4" fmla="*/ 88 w 90"/>
                  <a:gd name="T5" fmla="*/ 1 h 73"/>
                  <a:gd name="T6" fmla="*/ 76 w 90"/>
                  <a:gd name="T7" fmla="*/ 6 h 73"/>
                  <a:gd name="T8" fmla="*/ 62 w 90"/>
                  <a:gd name="T9" fmla="*/ 0 h 73"/>
                  <a:gd name="T10" fmla="*/ 44 w 90"/>
                  <a:gd name="T11" fmla="*/ 18 h 73"/>
                  <a:gd name="T12" fmla="*/ 44 w 90"/>
                  <a:gd name="T13" fmla="*/ 23 h 73"/>
                  <a:gd name="T14" fmla="*/ 6 w 90"/>
                  <a:gd name="T15" fmla="*/ 3 h 73"/>
                  <a:gd name="T16" fmla="*/ 3 w 90"/>
                  <a:gd name="T17" fmla="*/ 13 h 73"/>
                  <a:gd name="T18" fmla="*/ 12 w 90"/>
                  <a:gd name="T19" fmla="*/ 28 h 73"/>
                  <a:gd name="T20" fmla="*/ 3 w 90"/>
                  <a:gd name="T21" fmla="*/ 26 h 73"/>
                  <a:gd name="T22" fmla="*/ 3 w 90"/>
                  <a:gd name="T23" fmla="*/ 26 h 73"/>
                  <a:gd name="T24" fmla="*/ 18 w 90"/>
                  <a:gd name="T25" fmla="*/ 44 h 73"/>
                  <a:gd name="T26" fmla="*/ 13 w 90"/>
                  <a:gd name="T27" fmla="*/ 45 h 73"/>
                  <a:gd name="T28" fmla="*/ 10 w 90"/>
                  <a:gd name="T29" fmla="*/ 44 h 73"/>
                  <a:gd name="T30" fmla="*/ 27 w 90"/>
                  <a:gd name="T31" fmla="*/ 57 h 73"/>
                  <a:gd name="T32" fmla="*/ 4 w 90"/>
                  <a:gd name="T33" fmla="*/ 65 h 73"/>
                  <a:gd name="T34" fmla="*/ 0 w 90"/>
                  <a:gd name="T35" fmla="*/ 65 h 73"/>
                  <a:gd name="T36" fmla="*/ 28 w 90"/>
                  <a:gd name="T37" fmla="*/ 73 h 73"/>
                  <a:gd name="T38" fmla="*/ 81 w 90"/>
                  <a:gd name="T39" fmla="*/ 21 h 73"/>
                  <a:gd name="T40" fmla="*/ 81 w 90"/>
                  <a:gd name="T41" fmla="*/ 18 h 73"/>
                  <a:gd name="T42" fmla="*/ 90 w 90"/>
                  <a:gd name="T43"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73">
                    <a:moveTo>
                      <a:pt x="90" y="9"/>
                    </a:moveTo>
                    <a:cubicBezTo>
                      <a:pt x="87" y="10"/>
                      <a:pt x="83" y="11"/>
                      <a:pt x="79" y="11"/>
                    </a:cubicBezTo>
                    <a:cubicBezTo>
                      <a:pt x="83" y="9"/>
                      <a:pt x="86" y="6"/>
                      <a:pt x="88" y="1"/>
                    </a:cubicBezTo>
                    <a:cubicBezTo>
                      <a:pt x="84" y="3"/>
                      <a:pt x="80" y="5"/>
                      <a:pt x="76" y="6"/>
                    </a:cubicBezTo>
                    <a:cubicBezTo>
                      <a:pt x="72" y="2"/>
                      <a:pt x="68" y="0"/>
                      <a:pt x="62" y="0"/>
                    </a:cubicBezTo>
                    <a:cubicBezTo>
                      <a:pt x="52" y="0"/>
                      <a:pt x="44" y="8"/>
                      <a:pt x="44" y="18"/>
                    </a:cubicBezTo>
                    <a:cubicBezTo>
                      <a:pt x="44" y="20"/>
                      <a:pt x="44" y="21"/>
                      <a:pt x="44" y="23"/>
                    </a:cubicBezTo>
                    <a:cubicBezTo>
                      <a:pt x="29" y="22"/>
                      <a:pt x="15" y="14"/>
                      <a:pt x="6" y="3"/>
                    </a:cubicBezTo>
                    <a:cubicBezTo>
                      <a:pt x="4" y="6"/>
                      <a:pt x="3" y="9"/>
                      <a:pt x="3" y="13"/>
                    </a:cubicBezTo>
                    <a:cubicBezTo>
                      <a:pt x="3" y="19"/>
                      <a:pt x="7" y="25"/>
                      <a:pt x="12" y="28"/>
                    </a:cubicBezTo>
                    <a:cubicBezTo>
                      <a:pt x="9" y="28"/>
                      <a:pt x="6" y="27"/>
                      <a:pt x="3" y="26"/>
                    </a:cubicBezTo>
                    <a:cubicBezTo>
                      <a:pt x="3" y="26"/>
                      <a:pt x="3" y="26"/>
                      <a:pt x="3" y="26"/>
                    </a:cubicBezTo>
                    <a:cubicBezTo>
                      <a:pt x="3" y="35"/>
                      <a:pt x="10" y="42"/>
                      <a:pt x="18" y="44"/>
                    </a:cubicBezTo>
                    <a:cubicBezTo>
                      <a:pt x="17" y="45"/>
                      <a:pt x="15" y="45"/>
                      <a:pt x="13" y="45"/>
                    </a:cubicBezTo>
                    <a:cubicBezTo>
                      <a:pt x="12" y="45"/>
                      <a:pt x="11" y="45"/>
                      <a:pt x="10" y="44"/>
                    </a:cubicBezTo>
                    <a:cubicBezTo>
                      <a:pt x="12" y="52"/>
                      <a:pt x="19" y="57"/>
                      <a:pt x="27" y="57"/>
                    </a:cubicBezTo>
                    <a:cubicBezTo>
                      <a:pt x="21" y="62"/>
                      <a:pt x="13" y="65"/>
                      <a:pt x="4" y="65"/>
                    </a:cubicBezTo>
                    <a:cubicBezTo>
                      <a:pt x="2" y="65"/>
                      <a:pt x="1" y="65"/>
                      <a:pt x="0" y="65"/>
                    </a:cubicBezTo>
                    <a:cubicBezTo>
                      <a:pt x="8" y="70"/>
                      <a:pt x="18" y="73"/>
                      <a:pt x="28" y="73"/>
                    </a:cubicBezTo>
                    <a:cubicBezTo>
                      <a:pt x="62" y="73"/>
                      <a:pt x="81" y="45"/>
                      <a:pt x="81" y="21"/>
                    </a:cubicBezTo>
                    <a:cubicBezTo>
                      <a:pt x="81" y="20"/>
                      <a:pt x="81" y="19"/>
                      <a:pt x="81" y="18"/>
                    </a:cubicBezTo>
                    <a:cubicBezTo>
                      <a:pt x="84" y="16"/>
                      <a:pt x="88" y="12"/>
                      <a:pt x="90"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grpSp>
        <p:grpSp>
          <p:nvGrpSpPr>
            <p:cNvPr id="49" name="Group 48"/>
            <p:cNvGrpSpPr/>
            <p:nvPr/>
          </p:nvGrpSpPr>
          <p:grpSpPr>
            <a:xfrm>
              <a:off x="4019550" y="3725863"/>
              <a:ext cx="481013" cy="492125"/>
              <a:chOff x="4019550" y="3725863"/>
              <a:chExt cx="481013" cy="492125"/>
            </a:xfrm>
          </p:grpSpPr>
          <p:sp>
            <p:nvSpPr>
              <p:cNvPr id="54" name="Freeform 9">
                <a:hlinkClick r:id="rId5"/>
              </p:cNvPr>
              <p:cNvSpPr>
                <a:spLocks/>
              </p:cNvSpPr>
              <p:nvPr/>
            </p:nvSpPr>
            <p:spPr bwMode="auto">
              <a:xfrm>
                <a:off x="4019550" y="3725863"/>
                <a:ext cx="481013" cy="492125"/>
              </a:xfrm>
              <a:custGeom>
                <a:avLst/>
                <a:gdLst>
                  <a:gd name="T0" fmla="*/ 118 w 128"/>
                  <a:gd name="T1" fmla="*/ 0 h 128"/>
                  <a:gd name="T2" fmla="*/ 9 w 128"/>
                  <a:gd name="T3" fmla="*/ 0 h 128"/>
                  <a:gd name="T4" fmla="*/ 0 w 128"/>
                  <a:gd name="T5" fmla="*/ 10 h 128"/>
                  <a:gd name="T6" fmla="*/ 0 w 128"/>
                  <a:gd name="T7" fmla="*/ 119 h 128"/>
                  <a:gd name="T8" fmla="*/ 9 w 128"/>
                  <a:gd name="T9" fmla="*/ 128 h 128"/>
                  <a:gd name="T10" fmla="*/ 118 w 128"/>
                  <a:gd name="T11" fmla="*/ 128 h 128"/>
                  <a:gd name="T12" fmla="*/ 128 w 128"/>
                  <a:gd name="T13" fmla="*/ 119 h 128"/>
                  <a:gd name="T14" fmla="*/ 128 w 128"/>
                  <a:gd name="T15" fmla="*/ 10 h 128"/>
                  <a:gd name="T16" fmla="*/ 118 w 128"/>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8">
                    <a:moveTo>
                      <a:pt x="118" y="0"/>
                    </a:moveTo>
                    <a:cubicBezTo>
                      <a:pt x="9" y="0"/>
                      <a:pt x="9" y="0"/>
                      <a:pt x="9" y="0"/>
                    </a:cubicBezTo>
                    <a:cubicBezTo>
                      <a:pt x="4" y="0"/>
                      <a:pt x="0" y="5"/>
                      <a:pt x="0" y="10"/>
                    </a:cubicBezTo>
                    <a:cubicBezTo>
                      <a:pt x="0" y="119"/>
                      <a:pt x="0" y="119"/>
                      <a:pt x="0" y="119"/>
                    </a:cubicBezTo>
                    <a:cubicBezTo>
                      <a:pt x="0" y="124"/>
                      <a:pt x="4" y="128"/>
                      <a:pt x="9" y="128"/>
                    </a:cubicBezTo>
                    <a:cubicBezTo>
                      <a:pt x="118" y="128"/>
                      <a:pt x="118" y="128"/>
                      <a:pt x="118" y="128"/>
                    </a:cubicBezTo>
                    <a:cubicBezTo>
                      <a:pt x="123" y="128"/>
                      <a:pt x="128" y="124"/>
                      <a:pt x="128" y="119"/>
                    </a:cubicBezTo>
                    <a:cubicBezTo>
                      <a:pt x="128" y="10"/>
                      <a:pt x="128" y="10"/>
                      <a:pt x="128" y="10"/>
                    </a:cubicBezTo>
                    <a:cubicBezTo>
                      <a:pt x="128" y="5"/>
                      <a:pt x="123" y="0"/>
                      <a:pt x="118" y="0"/>
                    </a:cubicBezTo>
                  </a:path>
                </a:pathLst>
              </a:custGeom>
              <a:solidFill>
                <a:srgbClr val="047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sp>
            <p:nvSpPr>
              <p:cNvPr id="55" name="Freeform 13">
                <a:hlinkClick r:id="rId5"/>
              </p:cNvPr>
              <p:cNvSpPr>
                <a:spLocks noEditPoints="1"/>
              </p:cNvSpPr>
              <p:nvPr/>
            </p:nvSpPr>
            <p:spPr bwMode="auto">
              <a:xfrm>
                <a:off x="4083050" y="3795713"/>
                <a:ext cx="82550" cy="349250"/>
              </a:xfrm>
              <a:custGeom>
                <a:avLst/>
                <a:gdLst>
                  <a:gd name="T0" fmla="*/ 11 w 22"/>
                  <a:gd name="T1" fmla="*/ 0 h 91"/>
                  <a:gd name="T2" fmla="*/ 22 w 22"/>
                  <a:gd name="T3" fmla="*/ 11 h 91"/>
                  <a:gd name="T4" fmla="*/ 11 w 22"/>
                  <a:gd name="T5" fmla="*/ 22 h 91"/>
                  <a:gd name="T6" fmla="*/ 0 w 22"/>
                  <a:gd name="T7" fmla="*/ 11 h 91"/>
                  <a:gd name="T8" fmla="*/ 11 w 22"/>
                  <a:gd name="T9" fmla="*/ 0 h 91"/>
                  <a:gd name="T10" fmla="*/ 2 w 22"/>
                  <a:gd name="T11" fmla="*/ 30 h 91"/>
                  <a:gd name="T12" fmla="*/ 21 w 22"/>
                  <a:gd name="T13" fmla="*/ 30 h 91"/>
                  <a:gd name="T14" fmla="*/ 21 w 22"/>
                  <a:gd name="T15" fmla="*/ 91 h 91"/>
                  <a:gd name="T16" fmla="*/ 2 w 22"/>
                  <a:gd name="T17" fmla="*/ 91 h 91"/>
                  <a:gd name="T18" fmla="*/ 2 w 22"/>
                  <a:gd name="T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91">
                    <a:moveTo>
                      <a:pt x="11" y="0"/>
                    </a:moveTo>
                    <a:cubicBezTo>
                      <a:pt x="17" y="0"/>
                      <a:pt x="22" y="5"/>
                      <a:pt x="22" y="11"/>
                    </a:cubicBezTo>
                    <a:cubicBezTo>
                      <a:pt x="22" y="17"/>
                      <a:pt x="17" y="22"/>
                      <a:pt x="11" y="22"/>
                    </a:cubicBezTo>
                    <a:cubicBezTo>
                      <a:pt x="5" y="22"/>
                      <a:pt x="0" y="17"/>
                      <a:pt x="0" y="11"/>
                    </a:cubicBezTo>
                    <a:cubicBezTo>
                      <a:pt x="0" y="5"/>
                      <a:pt x="5" y="0"/>
                      <a:pt x="11" y="0"/>
                    </a:cubicBezTo>
                    <a:moveTo>
                      <a:pt x="2" y="30"/>
                    </a:moveTo>
                    <a:cubicBezTo>
                      <a:pt x="21" y="30"/>
                      <a:pt x="21" y="30"/>
                      <a:pt x="21" y="30"/>
                    </a:cubicBezTo>
                    <a:cubicBezTo>
                      <a:pt x="21" y="91"/>
                      <a:pt x="21" y="91"/>
                      <a:pt x="21" y="91"/>
                    </a:cubicBezTo>
                    <a:cubicBezTo>
                      <a:pt x="2" y="91"/>
                      <a:pt x="2" y="91"/>
                      <a:pt x="2" y="91"/>
                    </a:cubicBezTo>
                    <a:lnTo>
                      <a:pt x="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sp>
            <p:nvSpPr>
              <p:cNvPr id="56" name="Freeform 14">
                <a:hlinkClick r:id="rId5"/>
              </p:cNvPr>
              <p:cNvSpPr>
                <a:spLocks/>
              </p:cNvSpPr>
              <p:nvPr/>
            </p:nvSpPr>
            <p:spPr bwMode="auto">
              <a:xfrm>
                <a:off x="4206875" y="3906838"/>
                <a:ext cx="222250" cy="238125"/>
              </a:xfrm>
              <a:custGeom>
                <a:avLst/>
                <a:gdLst>
                  <a:gd name="T0" fmla="*/ 0 w 59"/>
                  <a:gd name="T1" fmla="*/ 1 h 62"/>
                  <a:gd name="T2" fmla="*/ 18 w 59"/>
                  <a:gd name="T3" fmla="*/ 1 h 62"/>
                  <a:gd name="T4" fmla="*/ 18 w 59"/>
                  <a:gd name="T5" fmla="*/ 10 h 62"/>
                  <a:gd name="T6" fmla="*/ 18 w 59"/>
                  <a:gd name="T7" fmla="*/ 10 h 62"/>
                  <a:gd name="T8" fmla="*/ 36 w 59"/>
                  <a:gd name="T9" fmla="*/ 0 h 62"/>
                  <a:gd name="T10" fmla="*/ 59 w 59"/>
                  <a:gd name="T11" fmla="*/ 29 h 62"/>
                  <a:gd name="T12" fmla="*/ 59 w 59"/>
                  <a:gd name="T13" fmla="*/ 62 h 62"/>
                  <a:gd name="T14" fmla="*/ 40 w 59"/>
                  <a:gd name="T15" fmla="*/ 62 h 62"/>
                  <a:gd name="T16" fmla="*/ 40 w 59"/>
                  <a:gd name="T17" fmla="*/ 33 h 62"/>
                  <a:gd name="T18" fmla="*/ 30 w 59"/>
                  <a:gd name="T19" fmla="*/ 16 h 62"/>
                  <a:gd name="T20" fmla="*/ 19 w 59"/>
                  <a:gd name="T21" fmla="*/ 32 h 62"/>
                  <a:gd name="T22" fmla="*/ 19 w 59"/>
                  <a:gd name="T23" fmla="*/ 62 h 62"/>
                  <a:gd name="T24" fmla="*/ 0 w 59"/>
                  <a:gd name="T25" fmla="*/ 62 h 62"/>
                  <a:gd name="T26" fmla="*/ 0 w 59"/>
                  <a:gd name="T27"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62">
                    <a:moveTo>
                      <a:pt x="0" y="1"/>
                    </a:moveTo>
                    <a:cubicBezTo>
                      <a:pt x="18" y="1"/>
                      <a:pt x="18" y="1"/>
                      <a:pt x="18" y="1"/>
                    </a:cubicBezTo>
                    <a:cubicBezTo>
                      <a:pt x="18" y="10"/>
                      <a:pt x="18" y="10"/>
                      <a:pt x="18" y="10"/>
                    </a:cubicBezTo>
                    <a:cubicBezTo>
                      <a:pt x="18" y="10"/>
                      <a:pt x="18" y="10"/>
                      <a:pt x="18" y="10"/>
                    </a:cubicBezTo>
                    <a:cubicBezTo>
                      <a:pt x="21" y="5"/>
                      <a:pt x="27" y="0"/>
                      <a:pt x="36" y="0"/>
                    </a:cubicBezTo>
                    <a:cubicBezTo>
                      <a:pt x="55" y="0"/>
                      <a:pt x="59" y="12"/>
                      <a:pt x="59" y="29"/>
                    </a:cubicBezTo>
                    <a:cubicBezTo>
                      <a:pt x="59" y="62"/>
                      <a:pt x="59" y="62"/>
                      <a:pt x="59" y="62"/>
                    </a:cubicBezTo>
                    <a:cubicBezTo>
                      <a:pt x="40" y="62"/>
                      <a:pt x="40" y="62"/>
                      <a:pt x="40" y="62"/>
                    </a:cubicBezTo>
                    <a:cubicBezTo>
                      <a:pt x="40" y="33"/>
                      <a:pt x="40" y="33"/>
                      <a:pt x="40" y="33"/>
                    </a:cubicBezTo>
                    <a:cubicBezTo>
                      <a:pt x="40" y="25"/>
                      <a:pt x="40" y="16"/>
                      <a:pt x="30" y="16"/>
                    </a:cubicBezTo>
                    <a:cubicBezTo>
                      <a:pt x="20" y="16"/>
                      <a:pt x="19" y="24"/>
                      <a:pt x="19" y="32"/>
                    </a:cubicBezTo>
                    <a:cubicBezTo>
                      <a:pt x="19" y="62"/>
                      <a:pt x="19" y="62"/>
                      <a:pt x="19" y="62"/>
                    </a:cubicBezTo>
                    <a:cubicBezTo>
                      <a:pt x="0" y="62"/>
                      <a:pt x="0" y="62"/>
                      <a:pt x="0" y="62"/>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grpSp>
        <p:grpSp>
          <p:nvGrpSpPr>
            <p:cNvPr id="50" name="Group 49"/>
            <p:cNvGrpSpPr/>
            <p:nvPr/>
          </p:nvGrpSpPr>
          <p:grpSpPr>
            <a:xfrm>
              <a:off x="5643563" y="3725863"/>
              <a:ext cx="477838" cy="492125"/>
              <a:chOff x="5643563" y="3725863"/>
              <a:chExt cx="477838" cy="492125"/>
            </a:xfrm>
          </p:grpSpPr>
          <p:sp>
            <p:nvSpPr>
              <p:cNvPr id="51" name="Freeform 10">
                <a:hlinkClick r:id="rId6"/>
              </p:cNvPr>
              <p:cNvSpPr>
                <a:spLocks/>
              </p:cNvSpPr>
              <p:nvPr/>
            </p:nvSpPr>
            <p:spPr bwMode="auto">
              <a:xfrm>
                <a:off x="5643563" y="3725863"/>
                <a:ext cx="477838" cy="492125"/>
              </a:xfrm>
              <a:custGeom>
                <a:avLst/>
                <a:gdLst>
                  <a:gd name="T0" fmla="*/ 118 w 127"/>
                  <a:gd name="T1" fmla="*/ 0 h 128"/>
                  <a:gd name="T2" fmla="*/ 9 w 127"/>
                  <a:gd name="T3" fmla="*/ 0 h 128"/>
                  <a:gd name="T4" fmla="*/ 0 w 127"/>
                  <a:gd name="T5" fmla="*/ 10 h 128"/>
                  <a:gd name="T6" fmla="*/ 0 w 127"/>
                  <a:gd name="T7" fmla="*/ 119 h 128"/>
                  <a:gd name="T8" fmla="*/ 9 w 127"/>
                  <a:gd name="T9" fmla="*/ 128 h 128"/>
                  <a:gd name="T10" fmla="*/ 118 w 127"/>
                  <a:gd name="T11" fmla="*/ 128 h 128"/>
                  <a:gd name="T12" fmla="*/ 127 w 127"/>
                  <a:gd name="T13" fmla="*/ 119 h 128"/>
                  <a:gd name="T14" fmla="*/ 127 w 127"/>
                  <a:gd name="T15" fmla="*/ 10 h 128"/>
                  <a:gd name="T16" fmla="*/ 118 w 127"/>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28">
                    <a:moveTo>
                      <a:pt x="118" y="0"/>
                    </a:moveTo>
                    <a:cubicBezTo>
                      <a:pt x="9" y="0"/>
                      <a:pt x="9" y="0"/>
                      <a:pt x="9" y="0"/>
                    </a:cubicBezTo>
                    <a:cubicBezTo>
                      <a:pt x="4" y="0"/>
                      <a:pt x="0" y="5"/>
                      <a:pt x="0" y="10"/>
                    </a:cubicBezTo>
                    <a:cubicBezTo>
                      <a:pt x="0" y="119"/>
                      <a:pt x="0" y="119"/>
                      <a:pt x="0" y="119"/>
                    </a:cubicBezTo>
                    <a:cubicBezTo>
                      <a:pt x="0" y="124"/>
                      <a:pt x="4" y="128"/>
                      <a:pt x="9" y="128"/>
                    </a:cubicBezTo>
                    <a:cubicBezTo>
                      <a:pt x="118" y="128"/>
                      <a:pt x="118" y="128"/>
                      <a:pt x="118" y="128"/>
                    </a:cubicBezTo>
                    <a:cubicBezTo>
                      <a:pt x="123" y="128"/>
                      <a:pt x="127" y="124"/>
                      <a:pt x="127" y="119"/>
                    </a:cubicBezTo>
                    <a:cubicBezTo>
                      <a:pt x="127" y="10"/>
                      <a:pt x="127" y="10"/>
                      <a:pt x="127" y="10"/>
                    </a:cubicBezTo>
                    <a:cubicBezTo>
                      <a:pt x="127" y="5"/>
                      <a:pt x="123" y="0"/>
                      <a:pt x="118" y="0"/>
                    </a:cubicBezTo>
                  </a:path>
                </a:pathLst>
              </a:custGeom>
              <a:solidFill>
                <a:srgbClr val="DC4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sp>
            <p:nvSpPr>
              <p:cNvPr id="52" name="Freeform 15">
                <a:hlinkClick r:id="rId6"/>
              </p:cNvPr>
              <p:cNvSpPr>
                <a:spLocks/>
              </p:cNvSpPr>
              <p:nvPr/>
            </p:nvSpPr>
            <p:spPr bwMode="auto">
              <a:xfrm>
                <a:off x="5943600" y="3937001"/>
                <a:ext cx="71438" cy="73025"/>
              </a:xfrm>
              <a:custGeom>
                <a:avLst/>
                <a:gdLst>
                  <a:gd name="T0" fmla="*/ 31 w 45"/>
                  <a:gd name="T1" fmla="*/ 0 h 46"/>
                  <a:gd name="T2" fmla="*/ 31 w 45"/>
                  <a:gd name="T3" fmla="*/ 17 h 46"/>
                  <a:gd name="T4" fmla="*/ 45 w 45"/>
                  <a:gd name="T5" fmla="*/ 17 h 46"/>
                  <a:gd name="T6" fmla="*/ 45 w 45"/>
                  <a:gd name="T7" fmla="*/ 32 h 46"/>
                  <a:gd name="T8" fmla="*/ 31 w 45"/>
                  <a:gd name="T9" fmla="*/ 32 h 46"/>
                  <a:gd name="T10" fmla="*/ 31 w 45"/>
                  <a:gd name="T11" fmla="*/ 46 h 46"/>
                  <a:gd name="T12" fmla="*/ 17 w 45"/>
                  <a:gd name="T13" fmla="*/ 46 h 46"/>
                  <a:gd name="T14" fmla="*/ 17 w 45"/>
                  <a:gd name="T15" fmla="*/ 32 h 46"/>
                  <a:gd name="T16" fmla="*/ 0 w 45"/>
                  <a:gd name="T17" fmla="*/ 32 h 46"/>
                  <a:gd name="T18" fmla="*/ 0 w 45"/>
                  <a:gd name="T19" fmla="*/ 17 h 46"/>
                  <a:gd name="T20" fmla="*/ 17 w 45"/>
                  <a:gd name="T21" fmla="*/ 17 h 46"/>
                  <a:gd name="T22" fmla="*/ 17 w 45"/>
                  <a:gd name="T23" fmla="*/ 0 h 46"/>
                  <a:gd name="T24" fmla="*/ 31 w 45"/>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6">
                    <a:moveTo>
                      <a:pt x="31" y="0"/>
                    </a:moveTo>
                    <a:lnTo>
                      <a:pt x="31" y="17"/>
                    </a:lnTo>
                    <a:lnTo>
                      <a:pt x="45" y="17"/>
                    </a:lnTo>
                    <a:lnTo>
                      <a:pt x="45" y="32"/>
                    </a:lnTo>
                    <a:lnTo>
                      <a:pt x="31" y="32"/>
                    </a:lnTo>
                    <a:lnTo>
                      <a:pt x="31" y="46"/>
                    </a:lnTo>
                    <a:lnTo>
                      <a:pt x="17" y="46"/>
                    </a:lnTo>
                    <a:lnTo>
                      <a:pt x="17" y="32"/>
                    </a:lnTo>
                    <a:lnTo>
                      <a:pt x="0" y="32"/>
                    </a:lnTo>
                    <a:lnTo>
                      <a:pt x="0" y="17"/>
                    </a:lnTo>
                    <a:lnTo>
                      <a:pt x="17" y="17"/>
                    </a:lnTo>
                    <a:lnTo>
                      <a:pt x="17" y="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sp>
            <p:nvSpPr>
              <p:cNvPr id="53" name="Freeform 16">
                <a:hlinkClick r:id="rId6"/>
              </p:cNvPr>
              <p:cNvSpPr>
                <a:spLocks/>
              </p:cNvSpPr>
              <p:nvPr/>
            </p:nvSpPr>
            <p:spPr bwMode="auto">
              <a:xfrm>
                <a:off x="5745163" y="3884613"/>
                <a:ext cx="168275" cy="184150"/>
              </a:xfrm>
              <a:custGeom>
                <a:avLst/>
                <a:gdLst>
                  <a:gd name="T0" fmla="*/ 9 w 45"/>
                  <a:gd name="T1" fmla="*/ 39 h 48"/>
                  <a:gd name="T2" fmla="*/ 9 w 45"/>
                  <a:gd name="T3" fmla="*/ 8 h 48"/>
                  <a:gd name="T4" fmla="*/ 32 w 45"/>
                  <a:gd name="T5" fmla="*/ 3 h 48"/>
                  <a:gd name="T6" fmla="*/ 36 w 45"/>
                  <a:gd name="T7" fmla="*/ 5 h 48"/>
                  <a:gd name="T8" fmla="*/ 39 w 45"/>
                  <a:gd name="T9" fmla="*/ 7 h 48"/>
                  <a:gd name="T10" fmla="*/ 33 w 45"/>
                  <a:gd name="T11" fmla="*/ 13 h 48"/>
                  <a:gd name="T12" fmla="*/ 31 w 45"/>
                  <a:gd name="T13" fmla="*/ 12 h 48"/>
                  <a:gd name="T14" fmla="*/ 15 w 45"/>
                  <a:gd name="T15" fmla="*/ 14 h 48"/>
                  <a:gd name="T16" fmla="*/ 14 w 45"/>
                  <a:gd name="T17" fmla="*/ 34 h 48"/>
                  <a:gd name="T18" fmla="*/ 34 w 45"/>
                  <a:gd name="T19" fmla="*/ 34 h 48"/>
                  <a:gd name="T20" fmla="*/ 37 w 45"/>
                  <a:gd name="T21" fmla="*/ 29 h 48"/>
                  <a:gd name="T22" fmla="*/ 37 w 45"/>
                  <a:gd name="T23" fmla="*/ 28 h 48"/>
                  <a:gd name="T24" fmla="*/ 25 w 45"/>
                  <a:gd name="T25" fmla="*/ 28 h 48"/>
                  <a:gd name="T26" fmla="*/ 25 w 45"/>
                  <a:gd name="T27" fmla="*/ 21 h 48"/>
                  <a:gd name="T28" fmla="*/ 45 w 45"/>
                  <a:gd name="T29" fmla="*/ 21 h 48"/>
                  <a:gd name="T30" fmla="*/ 45 w 45"/>
                  <a:gd name="T31" fmla="*/ 23 h 48"/>
                  <a:gd name="T32" fmla="*/ 45 w 45"/>
                  <a:gd name="T33" fmla="*/ 27 h 48"/>
                  <a:gd name="T34" fmla="*/ 40 w 45"/>
                  <a:gd name="T35" fmla="*/ 40 h 48"/>
                  <a:gd name="T36" fmla="*/ 9 w 45"/>
                  <a:gd name="T37"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48">
                    <a:moveTo>
                      <a:pt x="9" y="39"/>
                    </a:moveTo>
                    <a:cubicBezTo>
                      <a:pt x="0" y="31"/>
                      <a:pt x="0" y="17"/>
                      <a:pt x="9" y="8"/>
                    </a:cubicBezTo>
                    <a:cubicBezTo>
                      <a:pt x="15" y="2"/>
                      <a:pt x="24" y="0"/>
                      <a:pt x="32" y="3"/>
                    </a:cubicBezTo>
                    <a:cubicBezTo>
                      <a:pt x="36" y="5"/>
                      <a:pt x="36" y="5"/>
                      <a:pt x="36" y="5"/>
                    </a:cubicBezTo>
                    <a:cubicBezTo>
                      <a:pt x="39" y="7"/>
                      <a:pt x="39" y="7"/>
                      <a:pt x="39" y="7"/>
                    </a:cubicBezTo>
                    <a:cubicBezTo>
                      <a:pt x="33" y="13"/>
                      <a:pt x="33" y="13"/>
                      <a:pt x="33" y="13"/>
                    </a:cubicBezTo>
                    <a:cubicBezTo>
                      <a:pt x="31" y="12"/>
                      <a:pt x="31" y="12"/>
                      <a:pt x="31" y="12"/>
                    </a:cubicBezTo>
                    <a:cubicBezTo>
                      <a:pt x="26" y="8"/>
                      <a:pt x="19" y="9"/>
                      <a:pt x="15" y="14"/>
                    </a:cubicBezTo>
                    <a:cubicBezTo>
                      <a:pt x="9" y="19"/>
                      <a:pt x="9" y="28"/>
                      <a:pt x="14" y="34"/>
                    </a:cubicBezTo>
                    <a:cubicBezTo>
                      <a:pt x="20" y="39"/>
                      <a:pt x="29" y="39"/>
                      <a:pt x="34" y="34"/>
                    </a:cubicBezTo>
                    <a:cubicBezTo>
                      <a:pt x="36" y="32"/>
                      <a:pt x="37" y="31"/>
                      <a:pt x="37" y="29"/>
                    </a:cubicBezTo>
                    <a:cubicBezTo>
                      <a:pt x="37" y="28"/>
                      <a:pt x="37" y="28"/>
                      <a:pt x="37" y="28"/>
                    </a:cubicBezTo>
                    <a:cubicBezTo>
                      <a:pt x="25" y="28"/>
                      <a:pt x="25" y="28"/>
                      <a:pt x="25" y="28"/>
                    </a:cubicBezTo>
                    <a:cubicBezTo>
                      <a:pt x="25" y="21"/>
                      <a:pt x="25" y="21"/>
                      <a:pt x="25" y="21"/>
                    </a:cubicBezTo>
                    <a:cubicBezTo>
                      <a:pt x="45" y="21"/>
                      <a:pt x="45" y="21"/>
                      <a:pt x="45" y="21"/>
                    </a:cubicBezTo>
                    <a:cubicBezTo>
                      <a:pt x="45" y="23"/>
                      <a:pt x="45" y="23"/>
                      <a:pt x="45" y="23"/>
                    </a:cubicBezTo>
                    <a:cubicBezTo>
                      <a:pt x="45" y="27"/>
                      <a:pt x="45" y="27"/>
                      <a:pt x="45" y="27"/>
                    </a:cubicBezTo>
                    <a:cubicBezTo>
                      <a:pt x="45" y="32"/>
                      <a:pt x="43" y="36"/>
                      <a:pt x="40" y="40"/>
                    </a:cubicBezTo>
                    <a:cubicBezTo>
                      <a:pt x="32" y="48"/>
                      <a:pt x="17" y="48"/>
                      <a:pt x="9"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36"/>
              </a:p>
            </p:txBody>
          </p:sp>
        </p:grpSp>
      </p:grpSp>
    </p:spTree>
    <p:extLst>
      <p:ext uri="{BB962C8B-B14F-4D97-AF65-F5344CB8AC3E}">
        <p14:creationId xmlns:p14="http://schemas.microsoft.com/office/powerpoint/2010/main" val="2957625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11889564" cy="917575"/>
          </a:xfrm>
        </p:spPr>
        <p:txBody>
          <a:bodyPr/>
          <a:lstStyle>
            <a:lvl1pPr>
              <a:defRPr>
                <a:latin typeface="+mj-lt"/>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668462"/>
            <a:ext cx="3581400" cy="1957459"/>
          </a:xfrm>
          <a:noFill/>
        </p:spPr>
        <p:txBody>
          <a:bodyPr wrap="square" tIns="91440" bIns="91440" anchor="t" anchorCtr="0">
            <a:spAutoFit/>
          </a:bodyPr>
          <a:lstStyle>
            <a:lvl1pPr>
              <a:defRPr sz="6400" spc="-100" baseline="0">
                <a:solidFill>
                  <a:schemeClr val="tx1"/>
                </a:solidFill>
                <a:latin typeface="+mj-lt"/>
              </a:defRPr>
            </a:lvl1pPr>
          </a:lstStyle>
          <a:p>
            <a:r>
              <a:rPr lang="en-US" dirty="0"/>
              <a:t>DEMO TITLE</a:t>
            </a:r>
          </a:p>
        </p:txBody>
      </p:sp>
      <p:sp>
        <p:nvSpPr>
          <p:cNvPr id="5" name="Text Placeholder 4"/>
          <p:cNvSpPr>
            <a:spLocks noGrp="1"/>
          </p:cNvSpPr>
          <p:nvPr>
            <p:ph type="body" sz="quarter" idx="12" hasCustomPrompt="1"/>
          </p:nvPr>
        </p:nvSpPr>
        <p:spPr>
          <a:xfrm>
            <a:off x="4846637" y="1668462"/>
            <a:ext cx="6858000" cy="794064"/>
          </a:xfrm>
          <a:noFill/>
        </p:spPr>
        <p:txBody>
          <a:bodyPr wrap="square"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Text </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6565073"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9932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1668462"/>
            <a:ext cx="73152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smtClean="0"/>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bg1"/>
                </a:solidFill>
              </a:defRPr>
            </a:lvl1pPr>
          </a:lstStyle>
          <a:p>
            <a:r>
              <a:rPr lang="en-US" dirty="0"/>
              <a:t>50/50 photo layout</a:t>
            </a:r>
          </a:p>
        </p:txBody>
      </p:sp>
    </p:spTree>
    <p:extLst>
      <p:ext uri="{BB962C8B-B14F-4D97-AF65-F5344CB8AC3E}">
        <p14:creationId xmlns:p14="http://schemas.microsoft.com/office/powerpoint/2010/main" val="41256827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oleObject" Target="../embeddings/oleObject1.bin"/><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vmlDrawing" Target="../drawings/vmlDrawing1.vml"/><Relationship Id="rId40" Type="http://schemas.openxmlformats.org/officeDocument/2006/relationships/image" Target="../media/image7.emf"/><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927" y="446087"/>
            <a:ext cx="10972710" cy="6889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731836" y="1363662"/>
            <a:ext cx="10972801" cy="4403303"/>
          </a:xfrm>
          <a:prstGeom prst="rect">
            <a:avLst/>
          </a:prstGeom>
        </p:spPr>
        <p:txBody>
          <a:bodyPr vert="horz" wrap="square" lIns="146304" tIns="91440" rIns="146304" bIns="9144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G:0 B:77</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R:5</a:t>
                </a:r>
                <a:r>
                  <a:rPr lang="en-US" sz="500" baseline="0" dirty="0">
                    <a:gradFill>
                      <a:gsLst>
                        <a:gs pos="0">
                          <a:srgbClr val="FFFFFF"/>
                        </a:gs>
                        <a:gs pos="100000">
                          <a:srgbClr val="FFFFFF"/>
                        </a:gs>
                      </a:gsLst>
                      <a:lin ang="5400000" scaled="0"/>
                    </a:gradFill>
                    <a:ea typeface="Segoe UI" pitchFamily="34" charset="0"/>
                    <a:cs typeface="Segoe UI" pitchFamily="34" charset="0"/>
                  </a:rPr>
                  <a:t> G:124 B:193</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dirty="0">
                    <a:gradFill>
                      <a:gsLst>
                        <a:gs pos="28302">
                          <a:schemeClr val="bg1"/>
                        </a:gs>
                        <a:gs pos="67000">
                          <a:schemeClr val="bg1"/>
                        </a:gs>
                      </a:gsLst>
                      <a:lin ang="5400000" scaled="1"/>
                    </a:gradFill>
                    <a:ea typeface="Segoe UI" pitchFamily="34" charset="0"/>
                    <a:cs typeface="Segoe UI" pitchFamily="34" charset="0"/>
                  </a:rPr>
                  <a:t>R:237</a:t>
                </a:r>
                <a:r>
                  <a:rPr lang="en-US" sz="500" baseline="0" dirty="0">
                    <a:gradFill>
                      <a:gsLst>
                        <a:gs pos="28302">
                          <a:schemeClr val="bg1"/>
                        </a:gs>
                        <a:gs pos="67000">
                          <a:schemeClr val="bg1"/>
                        </a:gs>
                      </a:gsLst>
                      <a:lin ang="5400000" scaled="1"/>
                    </a:gradFill>
                    <a:ea typeface="Segoe UI" pitchFamily="34" charset="0"/>
                    <a:cs typeface="Segoe UI" pitchFamily="34" charset="0"/>
                  </a:rPr>
                  <a:t> G:38 B:36</a:t>
                </a:r>
                <a:endParaRPr lang="en-US" sz="500" dirty="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dirty="0">
                    <a:gradFill>
                      <a:gsLst>
                        <a:gs pos="4717">
                          <a:schemeClr val="tx1"/>
                        </a:gs>
                        <a:gs pos="36000">
                          <a:schemeClr val="tx1"/>
                        </a:gs>
                      </a:gsLst>
                      <a:lin ang="5400000" scaled="0"/>
                    </a:gradFill>
                    <a:ea typeface="Segoe UI" pitchFamily="34" charset="0"/>
                    <a:cs typeface="Segoe UI" pitchFamily="34" charset="0"/>
                  </a:rPr>
                  <a:t>R:254</a:t>
                </a:r>
                <a:r>
                  <a:rPr lang="en-US" sz="500" baseline="0" dirty="0">
                    <a:gradFill>
                      <a:gsLst>
                        <a:gs pos="4717">
                          <a:schemeClr val="tx1"/>
                        </a:gs>
                        <a:gs pos="36000">
                          <a:schemeClr val="tx1"/>
                        </a:gs>
                      </a:gsLst>
                      <a:lin ang="5400000" scaled="0"/>
                    </a:gradFill>
                    <a:ea typeface="Segoe UI" pitchFamily="34" charset="0"/>
                    <a:cs typeface="Segoe UI" pitchFamily="34" charset="0"/>
                  </a:rPr>
                  <a:t> G:197 B:35</a:t>
                </a:r>
                <a:endParaRPr lang="en-US" sz="500" dirty="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76415">
                          <a:schemeClr val="bg1"/>
                        </a:gs>
                        <a:gs pos="52000">
                          <a:schemeClr val="bg1"/>
                        </a:gs>
                      </a:gsLst>
                      <a:lin ang="5400000" scaled="0"/>
                    </a:gradFill>
                    <a:ea typeface="Segoe UI" pitchFamily="34" charset="0"/>
                    <a:cs typeface="Segoe UI" pitchFamily="34" charset="0"/>
                  </a:rPr>
                  <a:t>R:0</a:t>
                </a:r>
                <a:r>
                  <a:rPr lang="en-US" sz="500" baseline="0" dirty="0">
                    <a:gradFill>
                      <a:gsLst>
                        <a:gs pos="76415">
                          <a:schemeClr val="bg1"/>
                        </a:gs>
                        <a:gs pos="52000">
                          <a:schemeClr val="bg1"/>
                        </a:gs>
                      </a:gsLst>
                      <a:lin ang="5400000" scaled="0"/>
                    </a:gradFill>
                    <a:ea typeface="Segoe UI" pitchFamily="34" charset="0"/>
                    <a:cs typeface="Segoe UI" pitchFamily="34" charset="0"/>
                  </a:rPr>
                  <a:t> G:130 B:114</a:t>
                </a:r>
                <a:endParaRPr lang="en-US" sz="500" dirty="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01" r:id="rId2"/>
    <p:sldLayoutId id="2147484241" r:id="rId3"/>
    <p:sldLayoutId id="2147484297" r:id="rId4"/>
    <p:sldLayoutId id="2147484247" r:id="rId5"/>
    <p:sldLayoutId id="2147484249" r:id="rId6"/>
    <p:sldLayoutId id="2147484308" r:id="rId7"/>
    <p:sldLayoutId id="2147484264" r:id="rId8"/>
    <p:sldLayoutId id="2147484310" r:id="rId9"/>
    <p:sldLayoutId id="2147484343" r:id="rId10"/>
    <p:sldLayoutId id="2147484260" r:id="rId11"/>
    <p:sldLayoutId id="2147484299" r:id="rId12"/>
    <p:sldLayoutId id="2147484263" r:id="rId13"/>
    <p:sldLayoutId id="2147484341" r:id="rId14"/>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38"/>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9" name="Diapositive think-cell" r:id="rId39" imgW="270" imgH="270" progId="TCLayout.ActiveDocument.1">
                  <p:embed/>
                </p:oleObj>
              </mc:Choice>
              <mc:Fallback>
                <p:oleObj name="Diapositive think-cell" r:id="rId39" imgW="270" imgH="270" progId="TCLayout.ActiveDocument.1">
                  <p:embed/>
                  <p:pic>
                    <p:nvPicPr>
                      <p:cNvPr id="4" name="Objet 3" hidden="1"/>
                      <p:cNvPicPr/>
                      <p:nvPr/>
                    </p:nvPicPr>
                    <p:blipFill>
                      <a:blip r:embed="rId40"/>
                      <a:stretch>
                        <a:fillRect/>
                      </a:stretch>
                    </p:blipFill>
                    <p:spPr>
                      <a:xfrm>
                        <a:off x="1620" y="1620"/>
                        <a:ext cx="1619" cy="1619"/>
                      </a:xfrm>
                      <a:prstGeom prst="rect">
                        <a:avLst/>
                      </a:prstGeom>
                    </p:spPr>
                  </p:pic>
                </p:oleObj>
              </mc:Fallback>
            </mc:AlternateContent>
          </a:graphicData>
        </a:graphic>
      </p:graphicFrame>
      <p:sp>
        <p:nvSpPr>
          <p:cNvPr id="2" name="Title Placeholder 1"/>
          <p:cNvSpPr>
            <a:spLocks noGrp="1"/>
          </p:cNvSpPr>
          <p:nvPr>
            <p:ph type="title"/>
          </p:nvPr>
        </p:nvSpPr>
        <p:spPr bwMode="gray">
          <a:xfrm>
            <a:off x="1018420" y="430681"/>
            <a:ext cx="10399635" cy="659198"/>
          </a:xfrm>
          <a:prstGeom prst="rect">
            <a:avLst/>
          </a:prstGeom>
        </p:spPr>
        <p:txBody>
          <a:bodyPr vert="horz" lIns="0" tIns="0" rIns="0" bIns="0" rtlCol="0" anchor="t" anchorCtr="0">
            <a:noAutofit/>
          </a:bodyPr>
          <a:lstStyle/>
          <a:p>
            <a:r>
              <a:rPr lang="en-US" dirty="0" smtClean="0"/>
              <a:t>Click to edit Master title style</a:t>
            </a:r>
            <a:endParaRPr lang="en-CA" noProof="0" dirty="0"/>
          </a:p>
        </p:txBody>
      </p:sp>
      <p:sp>
        <p:nvSpPr>
          <p:cNvPr id="3" name="Text Placeholder 2"/>
          <p:cNvSpPr>
            <a:spLocks noGrp="1"/>
          </p:cNvSpPr>
          <p:nvPr>
            <p:ph type="body" idx="1"/>
          </p:nvPr>
        </p:nvSpPr>
        <p:spPr bwMode="gray">
          <a:xfrm>
            <a:off x="1023317" y="1357864"/>
            <a:ext cx="10398890" cy="4636056"/>
          </a:xfrm>
          <a:prstGeom prst="rect">
            <a:avLst/>
          </a:prstGeom>
        </p:spPr>
        <p:txBody>
          <a:bodyPr vert="horz" lIns="0" tIns="0" rIns="0" bIns="0" rtlCol="0" anchor="t" anchorCtr="0">
            <a:no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smtClean="0"/>
          </a:p>
        </p:txBody>
      </p:sp>
      <p:sp>
        <p:nvSpPr>
          <p:cNvPr id="8" name="Shape 2"/>
          <p:cNvSpPr/>
          <p:nvPr userDrawn="1"/>
        </p:nvSpPr>
        <p:spPr>
          <a:xfrm>
            <a:off x="0" y="1344320"/>
            <a:ext cx="12436475" cy="5650205"/>
          </a:xfrm>
          <a:prstGeom prst="rect">
            <a:avLst/>
          </a:prstGeom>
          <a:solidFill>
            <a:srgbClr val="0091DA"/>
          </a:solidFill>
          <a:ln w="25400">
            <a:noFill/>
            <a:miter lim="400000"/>
          </a:ln>
        </p:spPr>
        <p:txBody>
          <a:bodyPr lIns="0" tIns="0" rIns="0" bIns="0" anchor="ctr"/>
          <a:lstStyle/>
          <a:p>
            <a:pPr lvl="0" defTabSz="595826">
              <a:defRPr sz="4000">
                <a:solidFill>
                  <a:srgbClr val="FFFFFF"/>
                </a:solidFill>
                <a:effectLst>
                  <a:outerShdw blurRad="38100" dist="12700" dir="5400000" rotWithShape="0">
                    <a:srgbClr val="000000">
                      <a:alpha val="50000"/>
                    </a:srgbClr>
                  </a:outerShdw>
                </a:effectLst>
              </a:defRPr>
            </a:pPr>
            <a:endParaRPr sz="4080"/>
          </a:p>
        </p:txBody>
      </p:sp>
      <p:sp>
        <p:nvSpPr>
          <p:cNvPr id="9" name="Shape 8"/>
          <p:cNvSpPr txBox="1">
            <a:spLocks/>
          </p:cNvSpPr>
          <p:nvPr userDrawn="1"/>
        </p:nvSpPr>
        <p:spPr bwMode="gray">
          <a:xfrm>
            <a:off x="10954786" y="6391757"/>
            <a:ext cx="458672"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20" smtClean="0">
                <a:solidFill>
                  <a:schemeClr val="bg1"/>
                </a:solidFill>
                <a:latin typeface="+mn-lt"/>
                <a:ea typeface="Arial"/>
                <a:cs typeface="Arial" panose="020B0604020202020204" pitchFamily="34" charset="0"/>
              </a:rPr>
              <a:pPr algn="r"/>
              <a:t>‹#›</a:t>
            </a:fld>
            <a:endParaRPr lang="en-US" sz="1020" dirty="0">
              <a:solidFill>
                <a:schemeClr val="bg1"/>
              </a:solidFill>
              <a:latin typeface="+mn-lt"/>
              <a:ea typeface="Arial"/>
              <a:cs typeface="Arial" panose="020B0604020202020204" pitchFamily="34" charset="0"/>
            </a:endParaRPr>
          </a:p>
        </p:txBody>
      </p:sp>
      <p:sp>
        <p:nvSpPr>
          <p:cNvPr id="10" name="TextBox 9"/>
          <p:cNvSpPr txBox="1"/>
          <p:nvPr userDrawn="1"/>
        </p:nvSpPr>
        <p:spPr bwMode="auto">
          <a:xfrm>
            <a:off x="1866268" y="6391757"/>
            <a:ext cx="7555159" cy="192135"/>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12" kern="1200" noProof="0" dirty="0" smtClean="0">
                <a:solidFill>
                  <a:schemeClr val="bg1"/>
                </a:solidFill>
                <a:latin typeface="+mn-lt"/>
                <a:ea typeface="+mn-ea"/>
                <a:cs typeface="+mn-cs"/>
              </a:rPr>
              <a:t>© 2018 KPMG LLP, a Canadian limited liability partnership and a member firm of the KPMG network of independent member firms affiliated with KPMG International Cooperative (“KPMG International”), a Swiss entity. All rights reserved. The KPMG name and logo are registered trademarks or trademarks of KPMG International.</a:t>
            </a:r>
          </a:p>
        </p:txBody>
      </p:sp>
      <p:sp>
        <p:nvSpPr>
          <p:cNvPr id="11" name="Freeform 19"/>
          <p:cNvSpPr>
            <a:spLocks noEditPoints="1"/>
          </p:cNvSpPr>
          <p:nvPr userDrawn="1"/>
        </p:nvSpPr>
        <p:spPr bwMode="gray">
          <a:xfrm>
            <a:off x="1023318" y="6391757"/>
            <a:ext cx="493735" cy="20081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GB" sz="1836" dirty="0"/>
          </a:p>
        </p:txBody>
      </p:sp>
    </p:spTree>
    <p:extLst>
      <p:ext uri="{BB962C8B-B14F-4D97-AF65-F5344CB8AC3E}">
        <p14:creationId xmlns:p14="http://schemas.microsoft.com/office/powerpoint/2010/main" val="3867408091"/>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 id="2147484362" r:id="rId18"/>
    <p:sldLayoutId id="2147484363" r:id="rId19"/>
    <p:sldLayoutId id="2147484364" r:id="rId20"/>
    <p:sldLayoutId id="2147484365" r:id="rId21"/>
    <p:sldLayoutId id="2147484366" r:id="rId22"/>
    <p:sldLayoutId id="2147484367" r:id="rId23"/>
    <p:sldLayoutId id="2147484368" r:id="rId24"/>
    <p:sldLayoutId id="2147484369" r:id="rId25"/>
    <p:sldLayoutId id="2147484370" r:id="rId26"/>
    <p:sldLayoutId id="2147484371" r:id="rId27"/>
    <p:sldLayoutId id="2147484372" r:id="rId28"/>
    <p:sldLayoutId id="2147484373" r:id="rId29"/>
    <p:sldLayoutId id="2147484374" r:id="rId30"/>
    <p:sldLayoutId id="2147484375" r:id="rId31"/>
    <p:sldLayoutId id="2147484376" r:id="rId32"/>
    <p:sldLayoutId id="2147484377" r:id="rId33"/>
    <p:sldLayoutId id="2147484378" r:id="rId34"/>
    <p:sldLayoutId id="2147484379" r:id="rId35"/>
  </p:sldLayoutIdLst>
  <p:timing>
    <p:tnLst>
      <p:par>
        <p:cTn id="1" dur="indefinite" restart="never" nodeType="tmRoot"/>
      </p:par>
    </p:tnLst>
  </p:timing>
  <p:txStyles>
    <p:titleStyle>
      <a:lvl1pPr algn="l" defTabSz="932597" rtl="0" eaLnBrk="1" latinLnBrk="0" hangingPunct="1">
        <a:lnSpc>
          <a:spcPct val="70000"/>
        </a:lnSpc>
        <a:spcBef>
          <a:spcPct val="0"/>
        </a:spcBef>
        <a:buNone/>
        <a:defRPr sz="6119" kern="1200" baseline="0">
          <a:solidFill>
            <a:schemeClr val="tx2"/>
          </a:solidFill>
          <a:latin typeface="+mj-lt"/>
          <a:ea typeface="+mj-ea"/>
          <a:cs typeface="+mj-cs"/>
        </a:defRPr>
      </a:lvl1pPr>
    </p:titleStyle>
    <p:bodyStyle>
      <a:lvl1pPr marL="0" indent="0" algn="l" defTabSz="932597" rtl="0" eaLnBrk="1" latinLnBrk="0" hangingPunct="1">
        <a:lnSpc>
          <a:spcPct val="100000"/>
        </a:lnSpc>
        <a:spcBef>
          <a:spcPts val="0"/>
        </a:spcBef>
        <a:spcAft>
          <a:spcPts val="612"/>
        </a:spcAft>
        <a:buFontTx/>
        <a:buNone/>
        <a:defRPr sz="1632" b="1" kern="1200">
          <a:solidFill>
            <a:schemeClr val="tx2"/>
          </a:solidFill>
          <a:latin typeface="+mn-lt"/>
          <a:ea typeface="+mn-ea"/>
          <a:cs typeface="+mn-cs"/>
        </a:defRPr>
      </a:lvl1pPr>
      <a:lvl2pPr marL="0" indent="0" algn="l" defTabSz="932597" rtl="0" eaLnBrk="1" latinLnBrk="0" hangingPunct="1">
        <a:lnSpc>
          <a:spcPct val="100000"/>
        </a:lnSpc>
        <a:spcBef>
          <a:spcPts val="0"/>
        </a:spcBef>
        <a:spcAft>
          <a:spcPts val="612"/>
        </a:spcAft>
        <a:buFontTx/>
        <a:buNone/>
        <a:defRPr sz="1632" kern="1200">
          <a:solidFill>
            <a:schemeClr val="tx2"/>
          </a:solidFill>
          <a:latin typeface="+mn-lt"/>
          <a:ea typeface="+mn-ea"/>
          <a:cs typeface="+mn-cs"/>
        </a:defRPr>
      </a:lvl2pPr>
      <a:lvl3pPr marL="290060" indent="-290060" algn="l" defTabSz="932597" rtl="0" eaLnBrk="1" latinLnBrk="0" hangingPunct="1">
        <a:lnSpc>
          <a:spcPct val="100000"/>
        </a:lnSpc>
        <a:spcBef>
          <a:spcPts val="0"/>
        </a:spcBef>
        <a:spcAft>
          <a:spcPts val="612"/>
        </a:spcAft>
        <a:buClr>
          <a:schemeClr val="tx2"/>
        </a:buClr>
        <a:buFont typeface="Arial" panose="020B0604020202020204" pitchFamily="34" charset="0"/>
        <a:buChar char="–"/>
        <a:defRPr sz="1632" kern="1200">
          <a:solidFill>
            <a:schemeClr val="tx2"/>
          </a:solidFill>
          <a:latin typeface="+mn-lt"/>
          <a:ea typeface="+mn-ea"/>
          <a:cs typeface="+mn-cs"/>
        </a:defRPr>
      </a:lvl3pPr>
      <a:lvl4pPr marL="636303" indent="-284960" algn="l" defTabSz="932597" rtl="0" eaLnBrk="1" latinLnBrk="0" hangingPunct="1">
        <a:lnSpc>
          <a:spcPct val="100000"/>
        </a:lnSpc>
        <a:spcBef>
          <a:spcPts val="0"/>
        </a:spcBef>
        <a:spcAft>
          <a:spcPts val="612"/>
        </a:spcAft>
        <a:buClr>
          <a:schemeClr val="tx2"/>
        </a:buClr>
        <a:buFont typeface="Arial" panose="020B0604020202020204" pitchFamily="34" charset="0"/>
        <a:buChar char="–"/>
        <a:defRPr sz="1632" kern="1200">
          <a:solidFill>
            <a:schemeClr val="tx2"/>
          </a:solidFill>
          <a:latin typeface="+mn-lt"/>
          <a:ea typeface="+mn-ea"/>
          <a:cs typeface="+mn-cs"/>
        </a:defRPr>
      </a:lvl4pPr>
      <a:lvl5pPr marL="914787" indent="-278484" algn="l" defTabSz="932597" rtl="0" eaLnBrk="1" latinLnBrk="0" hangingPunct="1">
        <a:lnSpc>
          <a:spcPct val="100000"/>
        </a:lnSpc>
        <a:spcBef>
          <a:spcPts val="0"/>
        </a:spcBef>
        <a:spcAft>
          <a:spcPts val="612"/>
        </a:spcAft>
        <a:buClr>
          <a:schemeClr val="tx2"/>
        </a:buClr>
        <a:buFont typeface="Arial" panose="020B0604020202020204" pitchFamily="34" charset="0"/>
        <a:buChar char="–"/>
        <a:defRPr sz="1632" kern="1200" baseline="0">
          <a:solidFill>
            <a:schemeClr val="tx2"/>
          </a:solidFill>
          <a:latin typeface="+mn-lt"/>
          <a:ea typeface="+mn-ea"/>
          <a:cs typeface="+mn-cs"/>
        </a:defRPr>
      </a:lvl5pPr>
      <a:lvl6pPr marL="1119850" indent="-234985" algn="l" defTabSz="932597" rtl="0" eaLnBrk="1" latinLnBrk="0" hangingPunct="1">
        <a:lnSpc>
          <a:spcPct val="100000"/>
        </a:lnSpc>
        <a:spcBef>
          <a:spcPts val="0"/>
        </a:spcBef>
        <a:spcAft>
          <a:spcPts val="612"/>
        </a:spcAft>
        <a:buClr>
          <a:schemeClr val="tx2"/>
        </a:buClr>
        <a:buFont typeface="Arial" panose="020B0604020202020204" pitchFamily="34" charset="0"/>
        <a:buChar char="-"/>
        <a:defRPr sz="1530" kern="1200">
          <a:solidFill>
            <a:schemeClr val="tx2"/>
          </a:solidFill>
          <a:latin typeface="+mn-lt"/>
          <a:ea typeface="+mn-ea"/>
          <a:cs typeface="+mn-cs"/>
        </a:defRPr>
      </a:lvl6pPr>
      <a:lvl7pPr marL="1398895" indent="-290060" algn="l" defTabSz="932597" rtl="0" eaLnBrk="1" latinLnBrk="0" hangingPunct="1">
        <a:lnSpc>
          <a:spcPct val="100000"/>
        </a:lnSpc>
        <a:spcBef>
          <a:spcPts val="0"/>
        </a:spcBef>
        <a:spcAft>
          <a:spcPts val="612"/>
        </a:spcAft>
        <a:buClr>
          <a:schemeClr val="tx2"/>
        </a:buClr>
        <a:buFont typeface="Arial" panose="020B0604020202020204" pitchFamily="34" charset="0"/>
        <a:buChar char="—"/>
        <a:defRPr sz="1530" kern="1200">
          <a:solidFill>
            <a:schemeClr val="tx2"/>
          </a:solidFill>
          <a:latin typeface="+mn-lt"/>
          <a:ea typeface="+mn-ea"/>
          <a:cs typeface="+mn-cs"/>
        </a:defRPr>
      </a:lvl7pPr>
      <a:lvl8pPr marL="1677939" indent="-233149" algn="l" defTabSz="932597" rtl="0" eaLnBrk="1" latinLnBrk="0" hangingPunct="1">
        <a:lnSpc>
          <a:spcPct val="100000"/>
        </a:lnSpc>
        <a:spcBef>
          <a:spcPts val="0"/>
        </a:spcBef>
        <a:spcAft>
          <a:spcPts val="612"/>
        </a:spcAft>
        <a:buClr>
          <a:schemeClr val="tx2"/>
        </a:buClr>
        <a:buFont typeface="Arial" panose="020B0604020202020204" pitchFamily="34" charset="0"/>
        <a:buChar char="-"/>
        <a:defRPr sz="1530" kern="1200">
          <a:solidFill>
            <a:schemeClr val="tx2"/>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864">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kedin.com/in/robert-bailey-12735095/" TargetMode="External"/><Relationship Id="rId2" Type="http://schemas.openxmlformats.org/officeDocument/2006/relationships/hyperlink" Target="mailto:Robert.bailey@Adoxio.com" TargetMode="External"/><Relationship Id="rId1" Type="http://schemas.openxmlformats.org/officeDocument/2006/relationships/slideLayout" Target="../slideLayouts/slideLayout6.xml"/><Relationship Id="rId5" Type="http://schemas.openxmlformats.org/officeDocument/2006/relationships/hyperlink" Target="http://www.ugfocus.com/houston-survey" TargetMode="External"/><Relationship Id="rId4" Type="http://schemas.openxmlformats.org/officeDocument/2006/relationships/hyperlink" Target="https://robert-bailey.blog/blo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7A8108-BD31-4365-A662-D086B664B75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9DA31EC2-DAD1-4998-A8D9-8626C2281189}"/>
              </a:ext>
            </a:extLst>
          </p:cNvPr>
          <p:cNvSpPr>
            <a:spLocks noGrp="1"/>
          </p:cNvSpPr>
          <p:nvPr>
            <p:ph type="body" sz="quarter" idx="12"/>
          </p:nvPr>
        </p:nvSpPr>
        <p:spPr>
          <a:xfrm>
            <a:off x="4618037" y="830262"/>
            <a:ext cx="7086600" cy="4450449"/>
          </a:xfrm>
        </p:spPr>
        <p:txBody>
          <a:bodyPr/>
          <a:lstStyle/>
          <a:p>
            <a:r>
              <a:rPr lang="en-US" dirty="0" smtClean="0"/>
              <a:t>Robert Bailey</a:t>
            </a:r>
            <a:endParaRPr lang="en-US" dirty="0"/>
          </a:p>
          <a:p>
            <a:r>
              <a:rPr lang="en-US" sz="2400" dirty="0" smtClean="0">
                <a:latin typeface="+mn-lt"/>
              </a:rPr>
              <a:t>KPMG Canada, </a:t>
            </a:r>
            <a:r>
              <a:rPr lang="en-US" sz="2400" dirty="0" smtClean="0">
                <a:latin typeface="+mn-lt"/>
                <a:hlinkClick r:id="rId2"/>
              </a:rPr>
              <a:t>Robert.bailey@Adoxio.com</a:t>
            </a:r>
            <a:endParaRPr lang="en-US" sz="2400" dirty="0" smtClean="0">
              <a:latin typeface="+mn-lt"/>
            </a:endParaRPr>
          </a:p>
          <a:p>
            <a:endParaRPr lang="en-US" sz="2400" dirty="0">
              <a:latin typeface="+mn-lt"/>
            </a:endParaRPr>
          </a:p>
          <a:p>
            <a:r>
              <a:rPr lang="en-US" sz="2400" b="1" dirty="0" smtClean="0">
                <a:latin typeface="+mn-lt"/>
              </a:rPr>
              <a:t>Twitter</a:t>
            </a:r>
            <a:r>
              <a:rPr lang="en-US" sz="2400" dirty="0" smtClean="0">
                <a:latin typeface="+mn-lt"/>
              </a:rPr>
              <a:t> @</a:t>
            </a:r>
            <a:r>
              <a:rPr lang="en-US" sz="2400" dirty="0" err="1" smtClean="0">
                <a:latin typeface="+mn-lt"/>
              </a:rPr>
              <a:t>BaileyGregole</a:t>
            </a:r>
            <a:endParaRPr lang="en-US" sz="2400" dirty="0" smtClean="0">
              <a:latin typeface="+mn-lt"/>
            </a:endParaRPr>
          </a:p>
          <a:p>
            <a:endParaRPr lang="en-US" sz="2400" dirty="0">
              <a:latin typeface="+mn-lt"/>
            </a:endParaRPr>
          </a:p>
          <a:p>
            <a:r>
              <a:rPr lang="en-US" sz="2400" b="1" dirty="0">
                <a:latin typeface="+mn-lt"/>
              </a:rPr>
              <a:t>LinkedIn</a:t>
            </a:r>
            <a:r>
              <a:rPr lang="en-US" sz="2400" dirty="0">
                <a:latin typeface="+mn-lt"/>
              </a:rPr>
              <a:t> </a:t>
            </a:r>
            <a:r>
              <a:rPr lang="en-US" sz="2000" dirty="0">
                <a:latin typeface="+mn-lt"/>
                <a:hlinkClick r:id="rId3"/>
              </a:rPr>
              <a:t>https://linkedin.com/in/robert-bailey-12735095</a:t>
            </a:r>
            <a:r>
              <a:rPr lang="en-US" sz="2000" dirty="0" smtClean="0">
                <a:latin typeface="+mn-lt"/>
                <a:hlinkClick r:id="rId3"/>
              </a:rPr>
              <a:t>/</a:t>
            </a:r>
            <a:endParaRPr lang="en-US" sz="2000" dirty="0" smtClean="0">
              <a:latin typeface="+mn-lt"/>
            </a:endParaRPr>
          </a:p>
          <a:p>
            <a:endParaRPr lang="en-US" sz="2400" dirty="0">
              <a:latin typeface="+mn-lt"/>
            </a:endParaRPr>
          </a:p>
          <a:p>
            <a:r>
              <a:rPr lang="en-US" sz="2400" b="1" dirty="0">
                <a:latin typeface="+mn-lt"/>
              </a:rPr>
              <a:t>Blog</a:t>
            </a:r>
            <a:r>
              <a:rPr lang="en-US" sz="2400" dirty="0">
                <a:latin typeface="+mn-lt"/>
              </a:rPr>
              <a:t> </a:t>
            </a:r>
            <a:r>
              <a:rPr lang="en-US" sz="2400" dirty="0">
                <a:latin typeface="+mn-lt"/>
                <a:hlinkClick r:id="rId4"/>
              </a:rPr>
              <a:t>https://robert-bailey.blog/blog</a:t>
            </a:r>
            <a:r>
              <a:rPr lang="en-US" sz="2400" dirty="0" smtClean="0">
                <a:latin typeface="+mn-lt"/>
                <a:hlinkClick r:id="rId4"/>
              </a:rPr>
              <a:t>/</a:t>
            </a:r>
            <a:endParaRPr lang="en-US" sz="2400" dirty="0" smtClean="0">
              <a:latin typeface="+mn-lt"/>
            </a:endParaRPr>
          </a:p>
          <a:p>
            <a:endParaRPr lang="en-US" sz="2400" dirty="0" smtClean="0">
              <a:latin typeface="+mn-lt"/>
            </a:endParaRPr>
          </a:p>
          <a:p>
            <a:endParaRPr lang="en-US" sz="2400" dirty="0">
              <a:latin typeface="+mn-lt"/>
            </a:endParaRPr>
          </a:p>
          <a:p>
            <a:r>
              <a:rPr lang="en-US" sz="2800" dirty="0"/>
              <a:t>Please complete your surveys now</a:t>
            </a:r>
          </a:p>
          <a:p>
            <a:r>
              <a:rPr lang="en-US" sz="2000" dirty="0">
                <a:latin typeface="+mn-lt"/>
                <a:hlinkClick r:id="rId5"/>
              </a:rPr>
              <a:t>www.ugfocus.com/houston-survey</a:t>
            </a:r>
            <a:r>
              <a:rPr lang="en-US" sz="2000" dirty="0">
                <a:latin typeface="+mn-lt"/>
              </a:rPr>
              <a:t> </a:t>
            </a:r>
          </a:p>
        </p:txBody>
      </p:sp>
    </p:spTree>
    <p:extLst>
      <p:ext uri="{BB962C8B-B14F-4D97-AF65-F5344CB8AC3E}">
        <p14:creationId xmlns:p14="http://schemas.microsoft.com/office/powerpoint/2010/main" val="415597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511E7E-684D-45DD-BE67-292EA363A230}"/>
              </a:ext>
            </a:extLst>
          </p:cNvPr>
          <p:cNvSpPr>
            <a:spLocks noGrp="1"/>
          </p:cNvSpPr>
          <p:nvPr>
            <p:ph type="body" sz="quarter" idx="15"/>
          </p:nvPr>
        </p:nvSpPr>
        <p:spPr>
          <a:xfrm>
            <a:off x="693737" y="1668462"/>
            <a:ext cx="11049001" cy="1196097"/>
          </a:xfrm>
        </p:spPr>
        <p:txBody>
          <a:bodyPr/>
          <a:lstStyle/>
          <a:p>
            <a:r>
              <a:rPr lang="en-US" sz="8000" b="1" dirty="0">
                <a:effectLst/>
              </a:rPr>
              <a:t>How to Build a Dynamics Portal Quickly Using OOTB Configuration</a:t>
            </a:r>
          </a:p>
        </p:txBody>
      </p:sp>
    </p:spTree>
    <p:extLst>
      <p:ext uri="{BB962C8B-B14F-4D97-AF65-F5344CB8AC3E}">
        <p14:creationId xmlns:p14="http://schemas.microsoft.com/office/powerpoint/2010/main" val="280435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8" y="1668462"/>
            <a:ext cx="3581400" cy="1228926"/>
          </a:xfrm>
        </p:spPr>
        <p:txBody>
          <a:bodyPr/>
          <a:lstStyle/>
          <a:p>
            <a:pPr>
              <a:lnSpc>
                <a:spcPct val="70000"/>
              </a:lnSpc>
            </a:pPr>
            <a:r>
              <a:rPr lang="en-US" sz="4800" dirty="0" smtClean="0"/>
              <a:t>Robert</a:t>
            </a:r>
            <a:br>
              <a:rPr lang="en-US" sz="4800" dirty="0" smtClean="0"/>
            </a:br>
            <a:r>
              <a:rPr lang="en-US" sz="4800" dirty="0" smtClean="0"/>
              <a:t>Baile</a:t>
            </a:r>
            <a:r>
              <a:rPr lang="en-US" sz="4800" dirty="0"/>
              <a:t>y</a:t>
            </a:r>
          </a:p>
        </p:txBody>
      </p:sp>
      <p:sp>
        <p:nvSpPr>
          <p:cNvPr id="4" name="Text Placeholder 3"/>
          <p:cNvSpPr>
            <a:spLocks noGrp="1"/>
          </p:cNvSpPr>
          <p:nvPr>
            <p:ph type="body" sz="quarter" idx="12"/>
          </p:nvPr>
        </p:nvSpPr>
        <p:spPr>
          <a:xfrm>
            <a:off x="4770437" y="4487862"/>
            <a:ext cx="6858000" cy="1791260"/>
          </a:xfrm>
        </p:spPr>
        <p:txBody>
          <a:bodyPr/>
          <a:lstStyle/>
          <a:p>
            <a:r>
              <a:rPr lang="en-US" dirty="0" smtClean="0"/>
              <a:t>Functional CE Team Lead at KPMG Canada Microsoft Practice</a:t>
            </a:r>
            <a:endParaRPr lang="en-US" dirty="0"/>
          </a:p>
        </p:txBody>
      </p:sp>
      <p:pic>
        <p:nvPicPr>
          <p:cNvPr id="5" name="Picture 4"/>
          <p:cNvPicPr>
            <a:picLocks noChangeAspect="1"/>
          </p:cNvPicPr>
          <p:nvPr/>
        </p:nvPicPr>
        <p:blipFill>
          <a:blip r:embed="rId3"/>
          <a:stretch>
            <a:fillRect/>
          </a:stretch>
        </p:blipFill>
        <p:spPr>
          <a:xfrm>
            <a:off x="6884175" y="441559"/>
            <a:ext cx="2630523" cy="3682732"/>
          </a:xfrm>
          <a:prstGeom prst="rect">
            <a:avLst/>
          </a:prstGeom>
        </p:spPr>
      </p:pic>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A0AA1F-8290-452F-9A55-7308E6169208}"/>
              </a:ext>
            </a:extLst>
          </p:cNvPr>
          <p:cNvSpPr>
            <a:spLocks noGrp="1"/>
          </p:cNvSpPr>
          <p:nvPr>
            <p:ph type="body" sz="quarter" idx="10"/>
          </p:nvPr>
        </p:nvSpPr>
        <p:spPr/>
        <p:txBody>
          <a:bodyPr/>
          <a:lstStyle/>
          <a:p>
            <a:pPr marL="0" indent="0">
              <a:buNone/>
            </a:pPr>
            <a:r>
              <a:rPr lang="en-US" dirty="0"/>
              <a:t>What will you learn today?</a:t>
            </a:r>
          </a:p>
          <a:p>
            <a:pPr marL="685800" lvl="1" indent="-342900">
              <a:buFont typeface="+mj-lt"/>
              <a:buAutoNum type="arabicPeriod"/>
            </a:pPr>
            <a:r>
              <a:rPr lang="en-US" sz="1800" dirty="0">
                <a:solidFill>
                  <a:schemeClr val="tx2"/>
                </a:solidFill>
              </a:rPr>
              <a:t>Learn what can be done OOB with Dynamics Portals </a:t>
            </a:r>
          </a:p>
          <a:p>
            <a:pPr marL="685800" lvl="1" indent="-342900">
              <a:buFont typeface="+mj-lt"/>
              <a:buAutoNum type="arabicPeriod"/>
            </a:pPr>
            <a:r>
              <a:rPr lang="en-US" sz="1800" dirty="0">
                <a:solidFill>
                  <a:schemeClr val="tx2"/>
                </a:solidFill>
                <a:cs typeface="Calibri"/>
              </a:rPr>
              <a:t>Learn about the Portal Management capabilities</a:t>
            </a:r>
          </a:p>
          <a:p>
            <a:pPr marL="685800" lvl="1" indent="-342900">
              <a:buFont typeface="+mj-lt"/>
              <a:buAutoNum type="arabicPeriod"/>
            </a:pPr>
            <a:r>
              <a:rPr lang="en-US" sz="1800" dirty="0">
                <a:solidFill>
                  <a:schemeClr val="tx2"/>
                </a:solidFill>
                <a:cs typeface="Calibri"/>
              </a:rPr>
              <a:t>Learn to Use the Create Portal Content wizard</a:t>
            </a:r>
          </a:p>
          <a:p>
            <a:pPr marL="685800" lvl="1" indent="-342900">
              <a:buFont typeface="+mj-lt"/>
              <a:buAutoNum type="arabicPeriod"/>
            </a:pPr>
            <a:r>
              <a:rPr lang="en-US" sz="1800" dirty="0">
                <a:solidFill>
                  <a:schemeClr val="tx2"/>
                </a:solidFill>
                <a:cs typeface="Calibri"/>
              </a:rPr>
              <a:t>How to construct a useful portal with no </a:t>
            </a:r>
            <a:r>
              <a:rPr lang="en-US" sz="1800" dirty="0" smtClean="0">
                <a:solidFill>
                  <a:schemeClr val="tx2"/>
                </a:solidFill>
                <a:cs typeface="Calibri"/>
              </a:rPr>
              <a:t>code</a:t>
            </a:r>
            <a:endParaRPr lang="en-US" sz="1800" dirty="0">
              <a:solidFill>
                <a:schemeClr val="tx2"/>
              </a:solidFill>
              <a:cs typeface="Calibri"/>
            </a:endParaRPr>
          </a:p>
        </p:txBody>
      </p:sp>
      <p:sp>
        <p:nvSpPr>
          <p:cNvPr id="3" name="Title 2">
            <a:extLst>
              <a:ext uri="{FF2B5EF4-FFF2-40B4-BE49-F238E27FC236}">
                <a16:creationId xmlns:a16="http://schemas.microsoft.com/office/drawing/2014/main" id="{2C4F0278-1B4A-4164-AC3F-2052F7F2E557}"/>
              </a:ext>
            </a:extLst>
          </p:cNvPr>
          <p:cNvSpPr>
            <a:spLocks noGrp="1"/>
          </p:cNvSpPr>
          <p:nvPr>
            <p:ph type="title"/>
          </p:nvPr>
        </p:nvSpPr>
        <p:spPr/>
        <p:txBody>
          <a:bodyPr/>
          <a:lstStyle/>
          <a:p>
            <a:r>
              <a:rPr lang="en-US" dirty="0"/>
              <a:t>Session Objectives</a:t>
            </a:r>
          </a:p>
        </p:txBody>
      </p:sp>
    </p:spTree>
    <p:extLst>
      <p:ext uri="{BB962C8B-B14F-4D97-AF65-F5344CB8AC3E}">
        <p14:creationId xmlns:p14="http://schemas.microsoft.com/office/powerpoint/2010/main" val="406962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405B0-93E4-42AE-9032-080183C2E31C}"/>
              </a:ext>
            </a:extLst>
          </p:cNvPr>
          <p:cNvSpPr>
            <a:spLocks noGrp="1"/>
          </p:cNvSpPr>
          <p:nvPr>
            <p:ph type="body" sz="quarter" idx="10"/>
          </p:nvPr>
        </p:nvSpPr>
        <p:spPr>
          <a:xfrm>
            <a:off x="739864" y="2049462"/>
            <a:ext cx="10964773" cy="3733800"/>
          </a:xfrm>
        </p:spPr>
        <p:txBody>
          <a:bodyPr/>
          <a:lstStyle/>
          <a:p>
            <a:pPr marL="171450" indent="-171450"/>
            <a:r>
              <a:rPr lang="en-US" sz="2400" dirty="0"/>
              <a:t>Your very own customer, support, or prospect portal which is 100% housed, maintained, and integrated with your Dynamics 365 instance</a:t>
            </a:r>
          </a:p>
          <a:p>
            <a:pPr marL="171450" indent="-171450"/>
            <a:r>
              <a:rPr lang="en-US" sz="2400" dirty="0"/>
              <a:t>No new hardware to procure, certificates to install, or web servers to provision</a:t>
            </a:r>
          </a:p>
          <a:p>
            <a:pPr marL="171450" indent="-171450"/>
            <a:r>
              <a:rPr lang="en-US" sz="2400" dirty="0"/>
              <a:t>If you have a Dynamics 365 Enterprise subscription already, then you likely have at least one Dynamics 365 portal license already</a:t>
            </a:r>
          </a:p>
          <a:p>
            <a:pPr marL="171450" indent="-171450"/>
            <a:r>
              <a:rPr lang="en-US" sz="2400" dirty="0"/>
              <a:t>Additional licenses available at extra cost</a:t>
            </a:r>
          </a:p>
          <a:p>
            <a:pPr marL="171450" indent="-171450"/>
            <a:r>
              <a:rPr lang="en-US" sz="2400" dirty="0"/>
              <a:t>One Portal for free with each Dynamics instance</a:t>
            </a:r>
          </a:p>
          <a:p>
            <a:pPr marL="0" indent="0">
              <a:buNone/>
            </a:pPr>
            <a:endParaRPr lang="en-US" sz="2400" dirty="0"/>
          </a:p>
        </p:txBody>
      </p:sp>
      <p:sp>
        <p:nvSpPr>
          <p:cNvPr id="3" name="Title 2">
            <a:extLst>
              <a:ext uri="{FF2B5EF4-FFF2-40B4-BE49-F238E27FC236}">
                <a16:creationId xmlns:a16="http://schemas.microsoft.com/office/drawing/2014/main" id="{2951DD20-7879-4DDC-B47E-4FDCE8D55C8F}"/>
              </a:ext>
            </a:extLst>
          </p:cNvPr>
          <p:cNvSpPr>
            <a:spLocks noGrp="1"/>
          </p:cNvSpPr>
          <p:nvPr>
            <p:ph type="title"/>
          </p:nvPr>
        </p:nvSpPr>
        <p:spPr/>
        <p:txBody>
          <a:bodyPr/>
          <a:lstStyle/>
          <a:p>
            <a:r>
              <a:rPr lang="en-US" dirty="0"/>
              <a:t>What’s a Dynamics Portal and how do I Get one?</a:t>
            </a:r>
          </a:p>
        </p:txBody>
      </p:sp>
    </p:spTree>
    <p:extLst>
      <p:ext uri="{BB962C8B-B14F-4D97-AF65-F5344CB8AC3E}">
        <p14:creationId xmlns:p14="http://schemas.microsoft.com/office/powerpoint/2010/main" val="29488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pPr marL="171450" indent="-171450"/>
            <a:r>
              <a:rPr lang="en-US" sz="3200" dirty="0"/>
              <a:t>Embrace the Cloud – Use Dynamics 365 Portals</a:t>
            </a:r>
          </a:p>
          <a:p>
            <a:pPr marL="455850" lvl="2" indent="-171450"/>
            <a:r>
              <a:rPr lang="en-US" sz="1800" dirty="0">
                <a:solidFill>
                  <a:schemeClr val="tx2"/>
                </a:solidFill>
              </a:rPr>
              <a:t>Point and click configurability</a:t>
            </a:r>
          </a:p>
          <a:p>
            <a:pPr marL="455850" lvl="2" indent="-171450"/>
            <a:r>
              <a:rPr lang="en-US" sz="1800" dirty="0">
                <a:solidFill>
                  <a:schemeClr val="tx2"/>
                </a:solidFill>
              </a:rPr>
              <a:t>No access to code</a:t>
            </a:r>
          </a:p>
          <a:p>
            <a:pPr marL="795338" lvl="3" indent="-171450"/>
            <a:r>
              <a:rPr lang="en-US" sz="1600" dirty="0">
                <a:solidFill>
                  <a:schemeClr val="tx2"/>
                </a:solidFill>
              </a:rPr>
              <a:t>Connect 365 framework</a:t>
            </a:r>
          </a:p>
          <a:p>
            <a:pPr marL="171450" indent="-171450"/>
            <a:r>
              <a:rPr lang="en-US" sz="3200" dirty="0"/>
              <a:t>Out of Box Verticals</a:t>
            </a:r>
          </a:p>
          <a:p>
            <a:pPr marL="455850" lvl="2" indent="-171450"/>
            <a:r>
              <a:rPr lang="en-US" sz="1800" dirty="0">
                <a:solidFill>
                  <a:schemeClr val="tx2"/>
                </a:solidFill>
              </a:rPr>
              <a:t>Customer Portal</a:t>
            </a:r>
          </a:p>
          <a:p>
            <a:pPr marL="455850" lvl="2" indent="-171450"/>
            <a:r>
              <a:rPr lang="en-US" sz="1800" dirty="0">
                <a:solidFill>
                  <a:schemeClr val="tx2"/>
                </a:solidFill>
              </a:rPr>
              <a:t>Community Portal</a:t>
            </a:r>
          </a:p>
          <a:p>
            <a:pPr marL="455850" lvl="2" indent="-171450"/>
            <a:r>
              <a:rPr lang="en-US" sz="1800" dirty="0">
                <a:solidFill>
                  <a:schemeClr val="tx2"/>
                </a:solidFill>
              </a:rPr>
              <a:t>Employee Portal</a:t>
            </a:r>
          </a:p>
          <a:p>
            <a:pPr marL="455850" lvl="2" indent="-171450"/>
            <a:r>
              <a:rPr lang="en-US" sz="1800" dirty="0">
                <a:solidFill>
                  <a:schemeClr val="tx2"/>
                </a:solidFill>
              </a:rPr>
              <a:t>Partner Portal</a:t>
            </a:r>
          </a:p>
          <a:p>
            <a:pPr marL="171450" indent="-171450"/>
            <a:r>
              <a:rPr lang="en-US" sz="3200" dirty="0"/>
              <a:t>Use Open Source Dynamics Portals</a:t>
            </a:r>
          </a:p>
          <a:p>
            <a:pPr marL="455850" lvl="2" indent="-171450"/>
            <a:r>
              <a:rPr lang="en-US" sz="1800" dirty="0" err="1">
                <a:solidFill>
                  <a:schemeClr val="tx2"/>
                </a:solidFill>
              </a:rPr>
              <a:t>xRM</a:t>
            </a:r>
            <a:r>
              <a:rPr lang="en-US" sz="1800" dirty="0">
                <a:solidFill>
                  <a:schemeClr val="tx2"/>
                </a:solidFill>
              </a:rPr>
              <a:t> Community Edition</a:t>
            </a:r>
          </a:p>
          <a:p>
            <a:pPr marL="171450" indent="-171450"/>
            <a:r>
              <a:rPr lang="en-US" sz="3200" dirty="0"/>
              <a:t>Use 3rd-Party Portal Solutions</a:t>
            </a:r>
          </a:p>
          <a:p>
            <a:pPr marL="342900" lvl="1" indent="0">
              <a:buNone/>
            </a:pPr>
            <a:endParaRPr lang="en-US" dirty="0">
              <a:solidFill>
                <a:schemeClr val="bg1">
                  <a:lumMod val="65000"/>
                </a:schemeClr>
              </a:solidFill>
            </a:endParaRPr>
          </a:p>
          <a:p>
            <a:endParaRPr lang="en-US" dirty="0"/>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smtClean="0"/>
              <a:t>Portals Options</a:t>
            </a:r>
            <a:endParaRPr lang="en-US" dirty="0"/>
          </a:p>
        </p:txBody>
      </p:sp>
    </p:spTree>
    <p:extLst>
      <p:ext uri="{BB962C8B-B14F-4D97-AF65-F5344CB8AC3E}">
        <p14:creationId xmlns:p14="http://schemas.microsoft.com/office/powerpoint/2010/main" val="368183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Segoe UI Black" panose="020B0A02040204020203" pitchFamily="34" charset="0"/>
                <a:ea typeface="Segoe UI Black" panose="020B0A02040204020203" pitchFamily="34" charset="0"/>
              </a:rPr>
              <a:t>Portals Go Deep</a:t>
            </a:r>
            <a:endParaRPr lang="en-US" dirty="0">
              <a:latin typeface="Segoe UI Black" panose="020B0A02040204020203" pitchFamily="34" charset="0"/>
              <a:ea typeface="Segoe UI Black" panose="020B0A02040204020203" pitchFamily="34" charset="0"/>
            </a:endParaRPr>
          </a:p>
        </p:txBody>
      </p:sp>
      <p:sp>
        <p:nvSpPr>
          <p:cNvPr id="76" name="Shape 684"/>
          <p:cNvSpPr/>
          <p:nvPr/>
        </p:nvSpPr>
        <p:spPr>
          <a:xfrm>
            <a:off x="1016060" y="1983169"/>
            <a:ext cx="5833143" cy="0"/>
          </a:xfrm>
          <a:prstGeom prst="line">
            <a:avLst/>
          </a:prstGeom>
          <a:ln w="12700">
            <a:solidFill>
              <a:srgbClr val="0091DA"/>
            </a:solidFill>
            <a:custDash>
              <a:ds d="200000" sp="200000"/>
            </a:custDash>
            <a:miter lim="400000"/>
          </a:ln>
        </p:spPr>
        <p:txBody>
          <a:bodyPr lIns="0" tIns="0" rIns="0" bIns="0" anchor="ctr"/>
          <a:lstStyle/>
          <a:p>
            <a:pPr defTabSz="233149">
              <a:defRPr sz="1200">
                <a:latin typeface="Helvetica"/>
                <a:ea typeface="Helvetica"/>
                <a:cs typeface="Helvetica"/>
                <a:sym typeface="Helvetica"/>
              </a:defRPr>
            </a:pPr>
            <a:endParaRPr sz="612" dirty="0">
              <a:solidFill>
                <a:srgbClr val="000000"/>
              </a:solidFill>
              <a:latin typeface="Arial" panose="020B0604020202020204" pitchFamily="34" charset="0"/>
              <a:cs typeface="Arial" panose="020B0604020202020204" pitchFamily="34" charset="0"/>
              <a:sym typeface="Helvetica"/>
            </a:endParaRPr>
          </a:p>
        </p:txBody>
      </p:sp>
      <p:sp>
        <p:nvSpPr>
          <p:cNvPr id="77" name="Shape 656"/>
          <p:cNvSpPr/>
          <p:nvPr/>
        </p:nvSpPr>
        <p:spPr>
          <a:xfrm>
            <a:off x="1016059" y="2097832"/>
            <a:ext cx="5247590" cy="32018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932597">
              <a:defRPr sz="1800"/>
            </a:pPr>
            <a:r>
              <a:rPr lang="en-IN" sz="2040" b="1" dirty="0">
                <a:solidFill>
                  <a:srgbClr val="005EB8"/>
                </a:solidFill>
                <a:latin typeface="Arial" panose="020B0604020202020204" pitchFamily="34" charset="0"/>
                <a:ea typeface="Open Sans Light"/>
                <a:cs typeface="Arial" panose="020B0604020202020204" pitchFamily="34" charset="0"/>
                <a:sym typeface="Open Sans Light"/>
              </a:rPr>
              <a:t>Turnkey Portals Solutions</a:t>
            </a:r>
            <a:endParaRPr sz="2040" b="1" dirty="0">
              <a:solidFill>
                <a:srgbClr val="005EB8"/>
              </a:solidFill>
              <a:latin typeface="Arial" panose="020B0604020202020204" pitchFamily="34" charset="0"/>
              <a:ea typeface="Open Sans Light"/>
              <a:cs typeface="Arial" panose="020B0604020202020204" pitchFamily="34" charset="0"/>
              <a:sym typeface="Open Sans Light"/>
            </a:endParaRPr>
          </a:p>
        </p:txBody>
      </p:sp>
      <p:sp>
        <p:nvSpPr>
          <p:cNvPr id="78" name="Shape 657"/>
          <p:cNvSpPr/>
          <p:nvPr/>
        </p:nvSpPr>
        <p:spPr>
          <a:xfrm>
            <a:off x="1016059" y="2557721"/>
            <a:ext cx="5157768" cy="22411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defRPr sz="2400">
                <a:solidFill>
                  <a:srgbClr val="444444"/>
                </a:solidFill>
                <a:latin typeface="Open Sans Light"/>
                <a:ea typeface="Open Sans Light"/>
                <a:cs typeface="Open Sans Light"/>
                <a:sym typeface="Open Sans Light"/>
              </a:defRPr>
            </a:lvl1pPr>
          </a:lstStyle>
          <a:p>
            <a:pPr defTabSz="932597">
              <a:defRPr sz="1800">
                <a:solidFill>
                  <a:srgbClr val="000000"/>
                </a:solidFill>
              </a:defRPr>
            </a:pPr>
            <a:r>
              <a:rPr lang="en-US" sz="1428" dirty="0">
                <a:solidFill>
                  <a:srgbClr val="005EB8"/>
                </a:solidFill>
                <a:latin typeface="Arial" panose="020B0604020202020204" pitchFamily="34" charset="0"/>
                <a:cs typeface="Arial" panose="020B0604020202020204" pitchFamily="34" charset="0"/>
              </a:rPr>
              <a:t>Customer Portal, Partner Portal, etc.</a:t>
            </a:r>
            <a:endParaRPr sz="1428" dirty="0">
              <a:solidFill>
                <a:srgbClr val="005EB8"/>
              </a:solidFill>
              <a:latin typeface="Arial" panose="020B0604020202020204" pitchFamily="34" charset="0"/>
              <a:cs typeface="Arial" panose="020B0604020202020204" pitchFamily="34" charset="0"/>
            </a:endParaRPr>
          </a:p>
        </p:txBody>
      </p:sp>
      <p:sp>
        <p:nvSpPr>
          <p:cNvPr id="150" name="Shape 612"/>
          <p:cNvSpPr/>
          <p:nvPr/>
        </p:nvSpPr>
        <p:spPr>
          <a:xfrm rot="10800000" flipH="1">
            <a:off x="10048304" y="3050871"/>
            <a:ext cx="1375170" cy="1224059"/>
          </a:xfrm>
          <a:custGeom>
            <a:avLst/>
            <a:gdLst/>
            <a:ahLst/>
            <a:cxnLst>
              <a:cxn ang="0">
                <a:pos x="wd2" y="hd2"/>
              </a:cxn>
              <a:cxn ang="5400000">
                <a:pos x="wd2" y="hd2"/>
              </a:cxn>
              <a:cxn ang="10800000">
                <a:pos x="wd2" y="hd2"/>
              </a:cxn>
              <a:cxn ang="16200000">
                <a:pos x="wd2" y="hd2"/>
              </a:cxn>
            </a:cxnLst>
            <a:rect l="0" t="0" r="r" b="b"/>
            <a:pathLst>
              <a:path w="21600" h="21600" extrusionOk="0">
                <a:moveTo>
                  <a:pt x="0" y="19847"/>
                </a:moveTo>
                <a:lnTo>
                  <a:pt x="1796" y="20374"/>
                </a:lnTo>
                <a:cubicBezTo>
                  <a:pt x="1796" y="20374"/>
                  <a:pt x="3515" y="20662"/>
                  <a:pt x="3610" y="20764"/>
                </a:cubicBezTo>
                <a:cubicBezTo>
                  <a:pt x="3704" y="20865"/>
                  <a:pt x="5402" y="20971"/>
                  <a:pt x="5402" y="20971"/>
                </a:cubicBezTo>
                <a:cubicBezTo>
                  <a:pt x="5402" y="20971"/>
                  <a:pt x="6612" y="21078"/>
                  <a:pt x="6708" y="21078"/>
                </a:cubicBezTo>
                <a:cubicBezTo>
                  <a:pt x="6804" y="21078"/>
                  <a:pt x="8782" y="21219"/>
                  <a:pt x="8782" y="21219"/>
                </a:cubicBezTo>
                <a:lnTo>
                  <a:pt x="9857" y="21529"/>
                </a:lnTo>
                <a:lnTo>
                  <a:pt x="10574" y="21600"/>
                </a:lnTo>
                <a:lnTo>
                  <a:pt x="14169" y="21356"/>
                </a:lnTo>
                <a:lnTo>
                  <a:pt x="15332" y="21144"/>
                </a:lnTo>
                <a:cubicBezTo>
                  <a:pt x="15332" y="21144"/>
                  <a:pt x="16084" y="20932"/>
                  <a:pt x="16213" y="20932"/>
                </a:cubicBezTo>
                <a:cubicBezTo>
                  <a:pt x="16342" y="20932"/>
                  <a:pt x="17466" y="20932"/>
                  <a:pt x="17466" y="20932"/>
                </a:cubicBezTo>
                <a:cubicBezTo>
                  <a:pt x="17466" y="20932"/>
                  <a:pt x="18449" y="21034"/>
                  <a:pt x="18578" y="20932"/>
                </a:cubicBezTo>
                <a:cubicBezTo>
                  <a:pt x="18707" y="20830"/>
                  <a:pt x="19606" y="20826"/>
                  <a:pt x="19688" y="20724"/>
                </a:cubicBezTo>
                <a:cubicBezTo>
                  <a:pt x="19769" y="20622"/>
                  <a:pt x="20916" y="20551"/>
                  <a:pt x="20916" y="20551"/>
                </a:cubicBezTo>
                <a:lnTo>
                  <a:pt x="21600" y="20232"/>
                </a:lnTo>
                <a:lnTo>
                  <a:pt x="21354" y="18157"/>
                </a:lnTo>
                <a:cubicBezTo>
                  <a:pt x="21354" y="18157"/>
                  <a:pt x="21094" y="16985"/>
                  <a:pt x="21000" y="16299"/>
                </a:cubicBezTo>
                <a:cubicBezTo>
                  <a:pt x="20906" y="15612"/>
                  <a:pt x="20418" y="14559"/>
                  <a:pt x="20418" y="14559"/>
                </a:cubicBezTo>
                <a:lnTo>
                  <a:pt x="19800" y="14134"/>
                </a:lnTo>
                <a:lnTo>
                  <a:pt x="19543" y="14343"/>
                </a:lnTo>
                <a:lnTo>
                  <a:pt x="19072" y="13930"/>
                </a:lnTo>
                <a:lnTo>
                  <a:pt x="18290" y="13718"/>
                </a:lnTo>
                <a:lnTo>
                  <a:pt x="17870" y="12700"/>
                </a:lnTo>
                <a:lnTo>
                  <a:pt x="17151" y="12382"/>
                </a:lnTo>
                <a:lnTo>
                  <a:pt x="16637" y="11408"/>
                </a:lnTo>
                <a:lnTo>
                  <a:pt x="15904" y="11514"/>
                </a:lnTo>
                <a:lnTo>
                  <a:pt x="15562" y="10328"/>
                </a:lnTo>
                <a:lnTo>
                  <a:pt x="15243" y="9841"/>
                </a:lnTo>
                <a:lnTo>
                  <a:pt x="14491" y="6253"/>
                </a:lnTo>
                <a:lnTo>
                  <a:pt x="14002" y="6358"/>
                </a:lnTo>
                <a:lnTo>
                  <a:pt x="13662" y="4823"/>
                </a:lnTo>
                <a:lnTo>
                  <a:pt x="12858" y="3840"/>
                </a:lnTo>
                <a:lnTo>
                  <a:pt x="12275" y="4752"/>
                </a:lnTo>
                <a:lnTo>
                  <a:pt x="11967" y="4858"/>
                </a:lnTo>
                <a:lnTo>
                  <a:pt x="11740" y="2385"/>
                </a:lnTo>
                <a:lnTo>
                  <a:pt x="10943" y="1960"/>
                </a:lnTo>
                <a:lnTo>
                  <a:pt x="10315" y="739"/>
                </a:lnTo>
                <a:lnTo>
                  <a:pt x="9612" y="0"/>
                </a:lnTo>
                <a:cubicBezTo>
                  <a:pt x="9612" y="0"/>
                  <a:pt x="9090" y="106"/>
                  <a:pt x="9008" y="212"/>
                </a:cubicBezTo>
                <a:cubicBezTo>
                  <a:pt x="8926" y="319"/>
                  <a:pt x="8603" y="810"/>
                  <a:pt x="8603" y="810"/>
                </a:cubicBezTo>
                <a:lnTo>
                  <a:pt x="7955" y="1124"/>
                </a:lnTo>
                <a:lnTo>
                  <a:pt x="6981" y="2362"/>
                </a:lnTo>
                <a:lnTo>
                  <a:pt x="6493" y="3876"/>
                </a:lnTo>
                <a:lnTo>
                  <a:pt x="5877" y="4398"/>
                </a:lnTo>
                <a:lnTo>
                  <a:pt x="5571" y="4154"/>
                </a:lnTo>
                <a:lnTo>
                  <a:pt x="5168" y="4469"/>
                </a:lnTo>
                <a:lnTo>
                  <a:pt x="4513" y="8919"/>
                </a:lnTo>
                <a:lnTo>
                  <a:pt x="4275" y="10220"/>
                </a:lnTo>
                <a:lnTo>
                  <a:pt x="3835" y="10605"/>
                </a:lnTo>
                <a:lnTo>
                  <a:pt x="3362" y="10181"/>
                </a:lnTo>
                <a:lnTo>
                  <a:pt x="3022" y="10181"/>
                </a:lnTo>
                <a:lnTo>
                  <a:pt x="2454" y="10464"/>
                </a:lnTo>
                <a:lnTo>
                  <a:pt x="2227" y="10955"/>
                </a:lnTo>
                <a:lnTo>
                  <a:pt x="1932" y="11729"/>
                </a:lnTo>
                <a:lnTo>
                  <a:pt x="1592" y="12637"/>
                </a:lnTo>
                <a:lnTo>
                  <a:pt x="73" y="18463"/>
                </a:lnTo>
                <a:lnTo>
                  <a:pt x="0" y="19847"/>
                </a:lnTo>
                <a:close/>
              </a:path>
            </a:pathLst>
          </a:custGeom>
          <a:solidFill>
            <a:srgbClr val="0091DA"/>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endParaRPr sz="5711" kern="0">
              <a:solidFill>
                <a:sysClr val="windowText" lastClr="000000"/>
              </a:solidFill>
              <a:latin typeface="Arial"/>
              <a:cs typeface="Arial" panose="020B0604020202020204" pitchFamily="34" charset="0"/>
              <a:sym typeface="Gill Sans"/>
            </a:endParaRPr>
          </a:p>
        </p:txBody>
      </p:sp>
      <p:sp>
        <p:nvSpPr>
          <p:cNvPr id="151" name="Shape 613"/>
          <p:cNvSpPr/>
          <p:nvPr/>
        </p:nvSpPr>
        <p:spPr>
          <a:xfrm rot="10800000" flipH="1">
            <a:off x="10049266" y="3085457"/>
            <a:ext cx="635319" cy="911377"/>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5"/>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2" name="Shape 614"/>
          <p:cNvSpPr/>
          <p:nvPr/>
        </p:nvSpPr>
        <p:spPr>
          <a:xfrm rot="10800000" flipH="1">
            <a:off x="10666026" y="3732908"/>
            <a:ext cx="76661" cy="430544"/>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4"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3" name="Shape 615"/>
          <p:cNvSpPr/>
          <p:nvPr/>
        </p:nvSpPr>
        <p:spPr>
          <a:xfrm rot="10800000" flipH="1">
            <a:off x="10653264" y="3727199"/>
            <a:ext cx="41457" cy="197821"/>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4" name="Shape 616"/>
          <p:cNvSpPr/>
          <p:nvPr/>
        </p:nvSpPr>
        <p:spPr>
          <a:xfrm rot="10800000" flipH="1">
            <a:off x="10570432" y="3935061"/>
            <a:ext cx="48625" cy="276584"/>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5" name="Shape 617"/>
          <p:cNvSpPr/>
          <p:nvPr/>
        </p:nvSpPr>
        <p:spPr>
          <a:xfrm rot="10800000" flipH="1">
            <a:off x="10480621" y="3759621"/>
            <a:ext cx="147234" cy="390181"/>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5" y="5387"/>
                </a:lnTo>
                <a:lnTo>
                  <a:pt x="9295" y="10037"/>
                </a:lnTo>
                <a:lnTo>
                  <a:pt x="11895" y="12022"/>
                </a:lnTo>
                <a:lnTo>
                  <a:pt x="14136" y="8150"/>
                </a:lnTo>
                <a:lnTo>
                  <a:pt x="16394" y="11217"/>
                </a:lnTo>
                <a:lnTo>
                  <a:pt x="16394" y="14522"/>
                </a:lnTo>
                <a:lnTo>
                  <a:pt x="19361" y="14842"/>
                </a:lnTo>
                <a:lnTo>
                  <a:pt x="21600" y="14189"/>
                </a:lnTo>
                <a:lnTo>
                  <a:pt x="21600" y="18922"/>
                </a:lnTo>
                <a:lnTo>
                  <a:pt x="20666"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6" name="Shape 618"/>
          <p:cNvSpPr/>
          <p:nvPr/>
        </p:nvSpPr>
        <p:spPr>
          <a:xfrm rot="10800000" flipH="1">
            <a:off x="10490802" y="3711565"/>
            <a:ext cx="68075" cy="2447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7" name="Shape 619"/>
          <p:cNvSpPr/>
          <p:nvPr/>
        </p:nvSpPr>
        <p:spPr>
          <a:xfrm rot="10800000" flipH="1">
            <a:off x="10830071" y="3821305"/>
            <a:ext cx="50712" cy="215870"/>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6" y="12121"/>
                </a:lnTo>
                <a:lnTo>
                  <a:pt x="6056" y="20124"/>
                </a:lnTo>
                <a:lnTo>
                  <a:pt x="2168" y="16986"/>
                </a:lnTo>
                <a:lnTo>
                  <a:pt x="0" y="5371"/>
                </a:lnTo>
                <a:lnTo>
                  <a:pt x="7780" y="7554"/>
                </a:lnTo>
                <a:lnTo>
                  <a:pt x="1632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8" name="Shape 620"/>
          <p:cNvSpPr/>
          <p:nvPr/>
        </p:nvSpPr>
        <p:spPr>
          <a:xfrm rot="10800000" flipH="1">
            <a:off x="10831186" y="3652362"/>
            <a:ext cx="27626" cy="80208"/>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59" name="Shape 621"/>
          <p:cNvSpPr/>
          <p:nvPr/>
        </p:nvSpPr>
        <p:spPr>
          <a:xfrm rot="10800000" flipH="1">
            <a:off x="10942769" y="3725598"/>
            <a:ext cx="59476" cy="175281"/>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0" name="Shape 622"/>
          <p:cNvSpPr/>
          <p:nvPr/>
        </p:nvSpPr>
        <p:spPr>
          <a:xfrm rot="10800000" flipH="1">
            <a:off x="11193315" y="3150029"/>
            <a:ext cx="115667" cy="287097"/>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1" name="Shape 623"/>
          <p:cNvSpPr/>
          <p:nvPr/>
        </p:nvSpPr>
        <p:spPr>
          <a:xfrm rot="10800000" flipH="1">
            <a:off x="11290881" y="3170651"/>
            <a:ext cx="62854" cy="2605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2" name="Shape 624"/>
          <p:cNvSpPr/>
          <p:nvPr/>
        </p:nvSpPr>
        <p:spPr>
          <a:xfrm rot="10800000" flipH="1">
            <a:off x="10894134" y="3753282"/>
            <a:ext cx="40589" cy="241207"/>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3" name="Shape 626"/>
          <p:cNvSpPr/>
          <p:nvPr/>
        </p:nvSpPr>
        <p:spPr>
          <a:xfrm rot="10800000" flipH="1">
            <a:off x="5790997" y="2887619"/>
            <a:ext cx="4496792" cy="3056937"/>
          </a:xfrm>
          <a:custGeom>
            <a:avLst/>
            <a:gdLst/>
            <a:ahLst/>
            <a:cxnLst>
              <a:cxn ang="0">
                <a:pos x="wd2" y="hd2"/>
              </a:cxn>
              <a:cxn ang="5400000">
                <a:pos x="wd2" y="hd2"/>
              </a:cxn>
              <a:cxn ang="10800000">
                <a:pos x="wd2" y="hd2"/>
              </a:cxn>
              <a:cxn ang="16200000">
                <a:pos x="wd2" y="hd2"/>
              </a:cxn>
            </a:cxnLst>
            <a:rect l="0" t="0" r="r" b="b"/>
            <a:pathLst>
              <a:path w="21600" h="21505" extrusionOk="0">
                <a:moveTo>
                  <a:pt x="0" y="19744"/>
                </a:moveTo>
                <a:lnTo>
                  <a:pt x="1796" y="20273"/>
                </a:lnTo>
                <a:cubicBezTo>
                  <a:pt x="1796" y="20273"/>
                  <a:pt x="3515" y="20562"/>
                  <a:pt x="3610" y="20664"/>
                </a:cubicBezTo>
                <a:cubicBezTo>
                  <a:pt x="3704" y="20767"/>
                  <a:pt x="5402" y="20873"/>
                  <a:pt x="5402" y="20873"/>
                </a:cubicBezTo>
                <a:cubicBezTo>
                  <a:pt x="5402" y="20873"/>
                  <a:pt x="6612" y="20980"/>
                  <a:pt x="6708" y="20980"/>
                </a:cubicBezTo>
                <a:cubicBezTo>
                  <a:pt x="6804" y="20980"/>
                  <a:pt x="8782" y="21122"/>
                  <a:pt x="8782" y="21122"/>
                </a:cubicBezTo>
                <a:lnTo>
                  <a:pt x="9857" y="21434"/>
                </a:lnTo>
                <a:lnTo>
                  <a:pt x="10574" y="21505"/>
                </a:lnTo>
                <a:lnTo>
                  <a:pt x="14169" y="21260"/>
                </a:lnTo>
                <a:lnTo>
                  <a:pt x="15332" y="21047"/>
                </a:lnTo>
                <a:cubicBezTo>
                  <a:pt x="15332" y="21047"/>
                  <a:pt x="16084" y="20834"/>
                  <a:pt x="16213" y="20834"/>
                </a:cubicBezTo>
                <a:cubicBezTo>
                  <a:pt x="16342" y="20834"/>
                  <a:pt x="17466" y="20834"/>
                  <a:pt x="17466" y="20834"/>
                </a:cubicBezTo>
                <a:cubicBezTo>
                  <a:pt x="17466" y="20834"/>
                  <a:pt x="18449" y="20936"/>
                  <a:pt x="18578" y="20834"/>
                </a:cubicBezTo>
                <a:cubicBezTo>
                  <a:pt x="18707" y="20731"/>
                  <a:pt x="19606" y="20727"/>
                  <a:pt x="19688" y="20624"/>
                </a:cubicBezTo>
                <a:cubicBezTo>
                  <a:pt x="19769" y="20522"/>
                  <a:pt x="20916" y="20451"/>
                  <a:pt x="20916" y="20451"/>
                </a:cubicBezTo>
                <a:lnTo>
                  <a:pt x="21600" y="20131"/>
                </a:lnTo>
                <a:lnTo>
                  <a:pt x="21354" y="18045"/>
                </a:lnTo>
                <a:cubicBezTo>
                  <a:pt x="21354" y="18045"/>
                  <a:pt x="21434" y="16726"/>
                  <a:pt x="21340" y="16036"/>
                </a:cubicBezTo>
                <a:cubicBezTo>
                  <a:pt x="21246" y="15347"/>
                  <a:pt x="21340" y="14858"/>
                  <a:pt x="21340" y="14858"/>
                </a:cubicBezTo>
                <a:lnTo>
                  <a:pt x="20909" y="13807"/>
                </a:lnTo>
                <a:lnTo>
                  <a:pt x="20392" y="13470"/>
                </a:lnTo>
                <a:lnTo>
                  <a:pt x="19789" y="12545"/>
                </a:lnTo>
                <a:lnTo>
                  <a:pt x="19301" y="12515"/>
                </a:lnTo>
                <a:lnTo>
                  <a:pt x="18812" y="11157"/>
                </a:lnTo>
                <a:lnTo>
                  <a:pt x="18554" y="10063"/>
                </a:lnTo>
                <a:lnTo>
                  <a:pt x="17865" y="8927"/>
                </a:lnTo>
                <a:lnTo>
                  <a:pt x="17146" y="8464"/>
                </a:lnTo>
                <a:lnTo>
                  <a:pt x="16629" y="7160"/>
                </a:lnTo>
                <a:lnTo>
                  <a:pt x="15883" y="6193"/>
                </a:lnTo>
                <a:lnTo>
                  <a:pt x="15538" y="4931"/>
                </a:lnTo>
                <a:lnTo>
                  <a:pt x="14002" y="6188"/>
                </a:lnTo>
                <a:lnTo>
                  <a:pt x="13662" y="4645"/>
                </a:lnTo>
                <a:lnTo>
                  <a:pt x="12858" y="3658"/>
                </a:lnTo>
                <a:lnTo>
                  <a:pt x="12275" y="4574"/>
                </a:lnTo>
                <a:lnTo>
                  <a:pt x="12235" y="2925"/>
                </a:lnTo>
                <a:lnTo>
                  <a:pt x="11740" y="2196"/>
                </a:lnTo>
                <a:lnTo>
                  <a:pt x="11151" y="934"/>
                </a:lnTo>
                <a:lnTo>
                  <a:pt x="10315" y="541"/>
                </a:lnTo>
                <a:lnTo>
                  <a:pt x="9851" y="556"/>
                </a:lnTo>
                <a:cubicBezTo>
                  <a:pt x="9851" y="556"/>
                  <a:pt x="9090" y="-95"/>
                  <a:pt x="9008" y="12"/>
                </a:cubicBezTo>
                <a:cubicBezTo>
                  <a:pt x="8926" y="119"/>
                  <a:pt x="8603" y="612"/>
                  <a:pt x="8603" y="612"/>
                </a:cubicBezTo>
                <a:lnTo>
                  <a:pt x="7955" y="51"/>
                </a:lnTo>
                <a:lnTo>
                  <a:pt x="6921" y="934"/>
                </a:lnTo>
                <a:lnTo>
                  <a:pt x="6394" y="1650"/>
                </a:lnTo>
                <a:lnTo>
                  <a:pt x="6187" y="2196"/>
                </a:lnTo>
                <a:lnTo>
                  <a:pt x="5399" y="2491"/>
                </a:lnTo>
                <a:lnTo>
                  <a:pt x="5168" y="4290"/>
                </a:lnTo>
                <a:lnTo>
                  <a:pt x="4129" y="6361"/>
                </a:lnTo>
                <a:lnTo>
                  <a:pt x="3589" y="7960"/>
                </a:lnTo>
                <a:lnTo>
                  <a:pt x="3589" y="9095"/>
                </a:lnTo>
                <a:lnTo>
                  <a:pt x="3362" y="10029"/>
                </a:lnTo>
                <a:lnTo>
                  <a:pt x="3022" y="10029"/>
                </a:lnTo>
                <a:lnTo>
                  <a:pt x="2454" y="10314"/>
                </a:lnTo>
                <a:lnTo>
                  <a:pt x="1779" y="10904"/>
                </a:lnTo>
                <a:lnTo>
                  <a:pt x="1111" y="11703"/>
                </a:lnTo>
                <a:lnTo>
                  <a:pt x="386" y="13807"/>
                </a:lnTo>
                <a:lnTo>
                  <a:pt x="73" y="18353"/>
                </a:lnTo>
                <a:lnTo>
                  <a:pt x="0" y="19744"/>
                </a:lnTo>
                <a:close/>
              </a:path>
            </a:pathLst>
          </a:custGeom>
          <a:solidFill>
            <a:srgbClr val="0091DA"/>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endParaRPr sz="5711" kern="0">
              <a:solidFill>
                <a:sysClr val="windowText" lastClr="000000"/>
              </a:solidFill>
              <a:latin typeface="Arial"/>
              <a:cs typeface="Arial" panose="020B0604020202020204" pitchFamily="34" charset="0"/>
              <a:sym typeface="Gill Sans"/>
            </a:endParaRPr>
          </a:p>
        </p:txBody>
      </p:sp>
      <p:sp>
        <p:nvSpPr>
          <p:cNvPr id="164" name="Shape 627"/>
          <p:cNvSpPr/>
          <p:nvPr/>
        </p:nvSpPr>
        <p:spPr>
          <a:xfrm rot="10800000" flipH="1">
            <a:off x="5794143" y="2974805"/>
            <a:ext cx="2077485" cy="2297369"/>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7"/>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6"/>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70"/>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5" name="Shape 628"/>
          <p:cNvSpPr/>
          <p:nvPr/>
        </p:nvSpPr>
        <p:spPr>
          <a:xfrm rot="10800000" flipH="1">
            <a:off x="7810941" y="4606877"/>
            <a:ext cx="250681" cy="1085301"/>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4"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6" name="Shape 629"/>
          <p:cNvSpPr/>
          <p:nvPr/>
        </p:nvSpPr>
        <p:spPr>
          <a:xfrm rot="10800000" flipH="1">
            <a:off x="7769205" y="4592489"/>
            <a:ext cx="135564" cy="498659"/>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7" name="Shape 630"/>
          <p:cNvSpPr/>
          <p:nvPr/>
        </p:nvSpPr>
        <p:spPr>
          <a:xfrm rot="10800000" flipH="1">
            <a:off x="7498349" y="5116456"/>
            <a:ext cx="159002" cy="697202"/>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8" name="Shape 631"/>
          <p:cNvSpPr/>
          <p:nvPr/>
        </p:nvSpPr>
        <p:spPr>
          <a:xfrm rot="10800000" flipH="1">
            <a:off x="7204667" y="4674214"/>
            <a:ext cx="481453" cy="983555"/>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4" y="5387"/>
                </a:lnTo>
                <a:lnTo>
                  <a:pt x="9295" y="10037"/>
                </a:lnTo>
                <a:lnTo>
                  <a:pt x="11895" y="12022"/>
                </a:lnTo>
                <a:lnTo>
                  <a:pt x="14136" y="8150"/>
                </a:lnTo>
                <a:lnTo>
                  <a:pt x="16394" y="11217"/>
                </a:lnTo>
                <a:lnTo>
                  <a:pt x="16394" y="14522"/>
                </a:lnTo>
                <a:lnTo>
                  <a:pt x="19361" y="14842"/>
                </a:lnTo>
                <a:lnTo>
                  <a:pt x="21600" y="14189"/>
                </a:lnTo>
                <a:lnTo>
                  <a:pt x="21600" y="18922"/>
                </a:lnTo>
                <a:lnTo>
                  <a:pt x="20665"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69" name="Shape 632"/>
          <p:cNvSpPr/>
          <p:nvPr/>
        </p:nvSpPr>
        <p:spPr>
          <a:xfrm rot="10800000" flipH="1">
            <a:off x="7237963" y="4553076"/>
            <a:ext cx="222602" cy="616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0" name="Shape 633"/>
          <p:cNvSpPr/>
          <p:nvPr/>
        </p:nvSpPr>
        <p:spPr>
          <a:xfrm rot="10800000" flipH="1">
            <a:off x="8347363" y="4829704"/>
            <a:ext cx="165829" cy="544157"/>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6" y="12121"/>
                </a:lnTo>
                <a:lnTo>
                  <a:pt x="6056" y="20124"/>
                </a:lnTo>
                <a:lnTo>
                  <a:pt x="2169" y="16986"/>
                </a:lnTo>
                <a:lnTo>
                  <a:pt x="0" y="5371"/>
                </a:lnTo>
                <a:lnTo>
                  <a:pt x="7780" y="7554"/>
                </a:lnTo>
                <a:lnTo>
                  <a:pt x="1632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1" name="Shape 634"/>
          <p:cNvSpPr/>
          <p:nvPr/>
        </p:nvSpPr>
        <p:spPr>
          <a:xfrm rot="10800000" flipH="1">
            <a:off x="8351010" y="4403842"/>
            <a:ext cx="90335" cy="202182"/>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2" name="Shape 635"/>
          <p:cNvSpPr/>
          <p:nvPr/>
        </p:nvSpPr>
        <p:spPr>
          <a:xfrm rot="10800000" flipH="1">
            <a:off x="8715884" y="4588450"/>
            <a:ext cx="194484" cy="441843"/>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3" name="Shape 636"/>
          <p:cNvSpPr/>
          <p:nvPr/>
        </p:nvSpPr>
        <p:spPr>
          <a:xfrm rot="10800000" flipH="1">
            <a:off x="9535170" y="3137573"/>
            <a:ext cx="378227" cy="723704"/>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4" name="Shape 637"/>
          <p:cNvSpPr/>
          <p:nvPr/>
        </p:nvSpPr>
        <p:spPr>
          <a:xfrm rot="10800000" flipH="1">
            <a:off x="9854210" y="3189556"/>
            <a:ext cx="205531" cy="6567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5" name="Shape 638"/>
          <p:cNvSpPr/>
          <p:nvPr/>
        </p:nvSpPr>
        <p:spPr>
          <a:xfrm rot="10800000" flipH="1">
            <a:off x="8556845" y="4658233"/>
            <a:ext cx="132725" cy="608025"/>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6" name="Shape 642"/>
          <p:cNvSpPr/>
          <p:nvPr/>
        </p:nvSpPr>
        <p:spPr>
          <a:xfrm>
            <a:off x="10048305" y="2403258"/>
            <a:ext cx="1375349" cy="825717"/>
          </a:xfrm>
          <a:custGeom>
            <a:avLst/>
            <a:gdLst/>
            <a:ahLst/>
            <a:cxnLst>
              <a:cxn ang="0">
                <a:pos x="wd2" y="hd2"/>
              </a:cxn>
              <a:cxn ang="5400000">
                <a:pos x="wd2" y="hd2"/>
              </a:cxn>
              <a:cxn ang="10800000">
                <a:pos x="wd2" y="hd2"/>
              </a:cxn>
              <a:cxn ang="16200000">
                <a:pos x="wd2" y="hd2"/>
              </a:cxn>
            </a:cxnLst>
            <a:rect l="0" t="0" r="r" b="b"/>
            <a:pathLst>
              <a:path w="21600" h="21600" extrusionOk="0">
                <a:moveTo>
                  <a:pt x="0" y="19847"/>
                </a:moveTo>
                <a:lnTo>
                  <a:pt x="1796" y="20374"/>
                </a:lnTo>
                <a:cubicBezTo>
                  <a:pt x="1796" y="20374"/>
                  <a:pt x="3515" y="20662"/>
                  <a:pt x="3610" y="20764"/>
                </a:cubicBezTo>
                <a:cubicBezTo>
                  <a:pt x="3704" y="20865"/>
                  <a:pt x="5402" y="20971"/>
                  <a:pt x="5402" y="20971"/>
                </a:cubicBezTo>
                <a:cubicBezTo>
                  <a:pt x="5402" y="20971"/>
                  <a:pt x="6612" y="21078"/>
                  <a:pt x="6708" y="21078"/>
                </a:cubicBezTo>
                <a:cubicBezTo>
                  <a:pt x="6804" y="21078"/>
                  <a:pt x="8782" y="21219"/>
                  <a:pt x="8782" y="21219"/>
                </a:cubicBezTo>
                <a:lnTo>
                  <a:pt x="9857" y="21529"/>
                </a:lnTo>
                <a:lnTo>
                  <a:pt x="10574" y="21600"/>
                </a:lnTo>
                <a:lnTo>
                  <a:pt x="14169" y="21356"/>
                </a:lnTo>
                <a:lnTo>
                  <a:pt x="15332" y="21144"/>
                </a:lnTo>
                <a:cubicBezTo>
                  <a:pt x="15332" y="21144"/>
                  <a:pt x="16084" y="20932"/>
                  <a:pt x="16213" y="20932"/>
                </a:cubicBezTo>
                <a:cubicBezTo>
                  <a:pt x="16342" y="20932"/>
                  <a:pt x="17466" y="20932"/>
                  <a:pt x="17466" y="20932"/>
                </a:cubicBezTo>
                <a:cubicBezTo>
                  <a:pt x="17466" y="20932"/>
                  <a:pt x="18449" y="21034"/>
                  <a:pt x="18578" y="20932"/>
                </a:cubicBezTo>
                <a:cubicBezTo>
                  <a:pt x="18707" y="20830"/>
                  <a:pt x="19606" y="20826"/>
                  <a:pt x="19688" y="20724"/>
                </a:cubicBezTo>
                <a:cubicBezTo>
                  <a:pt x="19769" y="20622"/>
                  <a:pt x="20916" y="20551"/>
                  <a:pt x="20916" y="20551"/>
                </a:cubicBezTo>
                <a:lnTo>
                  <a:pt x="21600" y="20232"/>
                </a:lnTo>
                <a:lnTo>
                  <a:pt x="21354" y="18157"/>
                </a:lnTo>
                <a:cubicBezTo>
                  <a:pt x="21354" y="18157"/>
                  <a:pt x="21094" y="16985"/>
                  <a:pt x="21000" y="16299"/>
                </a:cubicBezTo>
                <a:cubicBezTo>
                  <a:pt x="20906" y="15612"/>
                  <a:pt x="20418" y="14559"/>
                  <a:pt x="20418" y="14559"/>
                </a:cubicBezTo>
                <a:lnTo>
                  <a:pt x="19800" y="14134"/>
                </a:lnTo>
                <a:lnTo>
                  <a:pt x="19543" y="14343"/>
                </a:lnTo>
                <a:lnTo>
                  <a:pt x="19072" y="13930"/>
                </a:lnTo>
                <a:lnTo>
                  <a:pt x="18290" y="13718"/>
                </a:lnTo>
                <a:lnTo>
                  <a:pt x="17870" y="12700"/>
                </a:lnTo>
                <a:lnTo>
                  <a:pt x="17151" y="12382"/>
                </a:lnTo>
                <a:lnTo>
                  <a:pt x="16637" y="11408"/>
                </a:lnTo>
                <a:lnTo>
                  <a:pt x="15904" y="11514"/>
                </a:lnTo>
                <a:lnTo>
                  <a:pt x="15562" y="10328"/>
                </a:lnTo>
                <a:lnTo>
                  <a:pt x="15243" y="9841"/>
                </a:lnTo>
                <a:lnTo>
                  <a:pt x="14491" y="6253"/>
                </a:lnTo>
                <a:lnTo>
                  <a:pt x="14002" y="6358"/>
                </a:lnTo>
                <a:lnTo>
                  <a:pt x="13662" y="4823"/>
                </a:lnTo>
                <a:lnTo>
                  <a:pt x="12858" y="3840"/>
                </a:lnTo>
                <a:lnTo>
                  <a:pt x="12275" y="4752"/>
                </a:lnTo>
                <a:lnTo>
                  <a:pt x="11967" y="4858"/>
                </a:lnTo>
                <a:lnTo>
                  <a:pt x="11740" y="2385"/>
                </a:lnTo>
                <a:lnTo>
                  <a:pt x="10943" y="1960"/>
                </a:lnTo>
                <a:lnTo>
                  <a:pt x="10315" y="739"/>
                </a:lnTo>
                <a:lnTo>
                  <a:pt x="9612" y="0"/>
                </a:lnTo>
                <a:cubicBezTo>
                  <a:pt x="9612" y="0"/>
                  <a:pt x="9090" y="106"/>
                  <a:pt x="9008" y="212"/>
                </a:cubicBezTo>
                <a:cubicBezTo>
                  <a:pt x="8926" y="319"/>
                  <a:pt x="8603" y="810"/>
                  <a:pt x="8603" y="810"/>
                </a:cubicBezTo>
                <a:lnTo>
                  <a:pt x="7955" y="1124"/>
                </a:lnTo>
                <a:lnTo>
                  <a:pt x="6981" y="2362"/>
                </a:lnTo>
                <a:lnTo>
                  <a:pt x="6493" y="3876"/>
                </a:lnTo>
                <a:lnTo>
                  <a:pt x="5877" y="4398"/>
                </a:lnTo>
                <a:lnTo>
                  <a:pt x="5571" y="4154"/>
                </a:lnTo>
                <a:lnTo>
                  <a:pt x="5168" y="4469"/>
                </a:lnTo>
                <a:lnTo>
                  <a:pt x="4513" y="8919"/>
                </a:lnTo>
                <a:lnTo>
                  <a:pt x="4275" y="10220"/>
                </a:lnTo>
                <a:lnTo>
                  <a:pt x="3835" y="10605"/>
                </a:lnTo>
                <a:lnTo>
                  <a:pt x="3362" y="10181"/>
                </a:lnTo>
                <a:lnTo>
                  <a:pt x="3022" y="10181"/>
                </a:lnTo>
                <a:lnTo>
                  <a:pt x="2454" y="10464"/>
                </a:lnTo>
                <a:lnTo>
                  <a:pt x="2227" y="10955"/>
                </a:lnTo>
                <a:lnTo>
                  <a:pt x="1932" y="11729"/>
                </a:lnTo>
                <a:lnTo>
                  <a:pt x="1592" y="12637"/>
                </a:lnTo>
                <a:lnTo>
                  <a:pt x="73" y="18463"/>
                </a:lnTo>
                <a:lnTo>
                  <a:pt x="0" y="19847"/>
                </a:lnTo>
                <a:close/>
              </a:path>
            </a:pathLst>
          </a:custGeom>
          <a:solidFill>
            <a:srgbClr val="0091DA"/>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endParaRPr sz="5711" kern="0">
              <a:solidFill>
                <a:sysClr val="windowText" lastClr="000000"/>
              </a:solidFill>
              <a:latin typeface="Arial"/>
              <a:cs typeface="Arial" panose="020B0604020202020204" pitchFamily="34" charset="0"/>
              <a:sym typeface="Gill Sans"/>
            </a:endParaRPr>
          </a:p>
        </p:txBody>
      </p:sp>
      <p:sp>
        <p:nvSpPr>
          <p:cNvPr id="177" name="Shape 643"/>
          <p:cNvSpPr/>
          <p:nvPr/>
        </p:nvSpPr>
        <p:spPr>
          <a:xfrm>
            <a:off x="10049267" y="2590854"/>
            <a:ext cx="635401" cy="614791"/>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5"/>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8" name="Shape 644"/>
          <p:cNvSpPr/>
          <p:nvPr/>
        </p:nvSpPr>
        <p:spPr>
          <a:xfrm>
            <a:off x="10666107" y="2478458"/>
            <a:ext cx="76672" cy="290433"/>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4"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79" name="Shape 645"/>
          <p:cNvSpPr/>
          <p:nvPr/>
        </p:nvSpPr>
        <p:spPr>
          <a:xfrm>
            <a:off x="10653343" y="2639296"/>
            <a:ext cx="41462" cy="133445"/>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0" name="Shape 646"/>
          <p:cNvSpPr/>
          <p:nvPr/>
        </p:nvSpPr>
        <p:spPr>
          <a:xfrm>
            <a:off x="10570499" y="2445948"/>
            <a:ext cx="48631" cy="186576"/>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1" name="Shape 647"/>
          <p:cNvSpPr/>
          <p:nvPr/>
        </p:nvSpPr>
        <p:spPr>
          <a:xfrm>
            <a:off x="10480677" y="2487665"/>
            <a:ext cx="147253" cy="263205"/>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5" y="5387"/>
                </a:lnTo>
                <a:lnTo>
                  <a:pt x="9295" y="10037"/>
                </a:lnTo>
                <a:lnTo>
                  <a:pt x="11895" y="12022"/>
                </a:lnTo>
                <a:lnTo>
                  <a:pt x="14136" y="8150"/>
                </a:lnTo>
                <a:lnTo>
                  <a:pt x="16394" y="11217"/>
                </a:lnTo>
                <a:lnTo>
                  <a:pt x="16394" y="14522"/>
                </a:lnTo>
                <a:lnTo>
                  <a:pt x="19361" y="14842"/>
                </a:lnTo>
                <a:lnTo>
                  <a:pt x="21600" y="14189"/>
                </a:lnTo>
                <a:lnTo>
                  <a:pt x="21600" y="18922"/>
                </a:lnTo>
                <a:lnTo>
                  <a:pt x="20666" y="21600"/>
                </a:lnTo>
                <a:lnTo>
                  <a:pt x="16571" y="19713"/>
                </a:lnTo>
                <a:lnTo>
                  <a:pt x="12764" y="15104"/>
                </a:lnTo>
                <a:lnTo>
                  <a:pt x="9032" y="12590"/>
                </a:lnTo>
                <a:lnTo>
                  <a:pt x="5856" y="8659"/>
                </a:lnTo>
                <a:lnTo>
                  <a:pt x="900" y="7451"/>
                </a:lnTo>
                <a:lnTo>
                  <a:pt x="0" y="3691"/>
                </a:lnTo>
                <a:lnTo>
                  <a:pt x="2564" y="1065"/>
                </a:lnTo>
                <a:lnTo>
                  <a:pt x="5986" y="4859"/>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2" name="Shape 648"/>
          <p:cNvSpPr/>
          <p:nvPr/>
        </p:nvSpPr>
        <p:spPr>
          <a:xfrm>
            <a:off x="10490860" y="2618187"/>
            <a:ext cx="68083" cy="165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3" name="Shape 649"/>
          <p:cNvSpPr/>
          <p:nvPr/>
        </p:nvSpPr>
        <p:spPr>
          <a:xfrm>
            <a:off x="10830172" y="2563641"/>
            <a:ext cx="50719" cy="145620"/>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6" y="12121"/>
                </a:lnTo>
                <a:lnTo>
                  <a:pt x="6056" y="20124"/>
                </a:lnTo>
                <a:lnTo>
                  <a:pt x="2169" y="16986"/>
                </a:lnTo>
                <a:lnTo>
                  <a:pt x="0" y="5371"/>
                </a:lnTo>
                <a:lnTo>
                  <a:pt x="7780" y="7554"/>
                </a:lnTo>
                <a:lnTo>
                  <a:pt x="1632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4" name="Shape 650"/>
          <p:cNvSpPr/>
          <p:nvPr/>
        </p:nvSpPr>
        <p:spPr>
          <a:xfrm>
            <a:off x="10831288" y="2769119"/>
            <a:ext cx="27630" cy="54106"/>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5" name="Shape 651"/>
          <p:cNvSpPr/>
          <p:nvPr/>
        </p:nvSpPr>
        <p:spPr>
          <a:xfrm>
            <a:off x="10942885" y="2655581"/>
            <a:ext cx="59483" cy="118240"/>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6" name="Shape 652"/>
          <p:cNvSpPr/>
          <p:nvPr/>
        </p:nvSpPr>
        <p:spPr>
          <a:xfrm>
            <a:off x="11193465" y="2968418"/>
            <a:ext cx="115681" cy="193668"/>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7" name="Shape 653"/>
          <p:cNvSpPr/>
          <p:nvPr/>
        </p:nvSpPr>
        <p:spPr>
          <a:xfrm>
            <a:off x="11291043" y="2972420"/>
            <a:ext cx="62862" cy="1757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8" name="Shape 654"/>
          <p:cNvSpPr/>
          <p:nvPr/>
        </p:nvSpPr>
        <p:spPr>
          <a:xfrm>
            <a:off x="10894243" y="2592436"/>
            <a:ext cx="40594" cy="162712"/>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solidFill>
            <a:srgbClr val="005EB8"/>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89" name="Shape 660"/>
          <p:cNvSpPr/>
          <p:nvPr/>
        </p:nvSpPr>
        <p:spPr>
          <a:xfrm>
            <a:off x="5789506" y="1255164"/>
            <a:ext cx="4497378" cy="2081438"/>
          </a:xfrm>
          <a:custGeom>
            <a:avLst/>
            <a:gdLst/>
            <a:ahLst/>
            <a:cxnLst>
              <a:cxn ang="0">
                <a:pos x="wd2" y="hd2"/>
              </a:cxn>
              <a:cxn ang="5400000">
                <a:pos x="wd2" y="hd2"/>
              </a:cxn>
              <a:cxn ang="10800000">
                <a:pos x="wd2" y="hd2"/>
              </a:cxn>
              <a:cxn ang="16200000">
                <a:pos x="wd2" y="hd2"/>
              </a:cxn>
            </a:cxnLst>
            <a:rect l="0" t="0" r="r" b="b"/>
            <a:pathLst>
              <a:path w="21600" h="21600" extrusionOk="0">
                <a:moveTo>
                  <a:pt x="0" y="19847"/>
                </a:moveTo>
                <a:lnTo>
                  <a:pt x="1796" y="20374"/>
                </a:lnTo>
                <a:cubicBezTo>
                  <a:pt x="1796" y="20374"/>
                  <a:pt x="3515" y="20662"/>
                  <a:pt x="3610" y="20764"/>
                </a:cubicBezTo>
                <a:cubicBezTo>
                  <a:pt x="3704" y="20865"/>
                  <a:pt x="5402" y="20971"/>
                  <a:pt x="5402" y="20971"/>
                </a:cubicBezTo>
                <a:cubicBezTo>
                  <a:pt x="5402" y="20971"/>
                  <a:pt x="6612" y="21078"/>
                  <a:pt x="6708" y="21078"/>
                </a:cubicBezTo>
                <a:cubicBezTo>
                  <a:pt x="6804" y="21078"/>
                  <a:pt x="8782" y="21219"/>
                  <a:pt x="8782" y="21219"/>
                </a:cubicBezTo>
                <a:lnTo>
                  <a:pt x="9857" y="21529"/>
                </a:lnTo>
                <a:lnTo>
                  <a:pt x="10574" y="21600"/>
                </a:lnTo>
                <a:lnTo>
                  <a:pt x="14169" y="21356"/>
                </a:lnTo>
                <a:lnTo>
                  <a:pt x="15332" y="21144"/>
                </a:lnTo>
                <a:cubicBezTo>
                  <a:pt x="15332" y="21144"/>
                  <a:pt x="16084" y="20932"/>
                  <a:pt x="16213" y="20932"/>
                </a:cubicBezTo>
                <a:cubicBezTo>
                  <a:pt x="16342" y="20932"/>
                  <a:pt x="17466" y="20932"/>
                  <a:pt x="17466" y="20932"/>
                </a:cubicBezTo>
                <a:cubicBezTo>
                  <a:pt x="17466" y="20932"/>
                  <a:pt x="18449" y="21034"/>
                  <a:pt x="18578" y="20932"/>
                </a:cubicBezTo>
                <a:cubicBezTo>
                  <a:pt x="18707" y="20830"/>
                  <a:pt x="19606" y="20826"/>
                  <a:pt x="19688" y="20724"/>
                </a:cubicBezTo>
                <a:cubicBezTo>
                  <a:pt x="19769" y="20622"/>
                  <a:pt x="20916" y="20551"/>
                  <a:pt x="20916" y="20551"/>
                </a:cubicBezTo>
                <a:lnTo>
                  <a:pt x="21600" y="20232"/>
                </a:lnTo>
                <a:lnTo>
                  <a:pt x="21354" y="18157"/>
                </a:lnTo>
                <a:cubicBezTo>
                  <a:pt x="21354" y="18157"/>
                  <a:pt x="21094" y="16985"/>
                  <a:pt x="21000" y="16299"/>
                </a:cubicBezTo>
                <a:cubicBezTo>
                  <a:pt x="20906" y="15612"/>
                  <a:pt x="20418" y="14559"/>
                  <a:pt x="20418" y="14559"/>
                </a:cubicBezTo>
                <a:lnTo>
                  <a:pt x="19800" y="14134"/>
                </a:lnTo>
                <a:lnTo>
                  <a:pt x="19544" y="14343"/>
                </a:lnTo>
                <a:lnTo>
                  <a:pt x="19072" y="13930"/>
                </a:lnTo>
                <a:lnTo>
                  <a:pt x="18290" y="13718"/>
                </a:lnTo>
                <a:lnTo>
                  <a:pt x="17870" y="12700"/>
                </a:lnTo>
                <a:lnTo>
                  <a:pt x="17151" y="12382"/>
                </a:lnTo>
                <a:lnTo>
                  <a:pt x="16637" y="11408"/>
                </a:lnTo>
                <a:lnTo>
                  <a:pt x="15904" y="11514"/>
                </a:lnTo>
                <a:lnTo>
                  <a:pt x="15562" y="10328"/>
                </a:lnTo>
                <a:lnTo>
                  <a:pt x="15243" y="9841"/>
                </a:lnTo>
                <a:lnTo>
                  <a:pt x="14491" y="6253"/>
                </a:lnTo>
                <a:lnTo>
                  <a:pt x="14002" y="6358"/>
                </a:lnTo>
                <a:lnTo>
                  <a:pt x="13662" y="4823"/>
                </a:lnTo>
                <a:lnTo>
                  <a:pt x="12858" y="3840"/>
                </a:lnTo>
                <a:lnTo>
                  <a:pt x="12275" y="4752"/>
                </a:lnTo>
                <a:lnTo>
                  <a:pt x="11967" y="4858"/>
                </a:lnTo>
                <a:lnTo>
                  <a:pt x="11740" y="2385"/>
                </a:lnTo>
                <a:lnTo>
                  <a:pt x="10943" y="1960"/>
                </a:lnTo>
                <a:lnTo>
                  <a:pt x="10315" y="739"/>
                </a:lnTo>
                <a:lnTo>
                  <a:pt x="9612" y="0"/>
                </a:lnTo>
                <a:cubicBezTo>
                  <a:pt x="9612" y="0"/>
                  <a:pt x="9090" y="106"/>
                  <a:pt x="9008" y="212"/>
                </a:cubicBezTo>
                <a:cubicBezTo>
                  <a:pt x="8926" y="319"/>
                  <a:pt x="8603" y="810"/>
                  <a:pt x="8603" y="810"/>
                </a:cubicBezTo>
                <a:lnTo>
                  <a:pt x="7955" y="1124"/>
                </a:lnTo>
                <a:lnTo>
                  <a:pt x="6981" y="2362"/>
                </a:lnTo>
                <a:lnTo>
                  <a:pt x="6493" y="3876"/>
                </a:lnTo>
                <a:lnTo>
                  <a:pt x="5877" y="4398"/>
                </a:lnTo>
                <a:lnTo>
                  <a:pt x="5571" y="4154"/>
                </a:lnTo>
                <a:lnTo>
                  <a:pt x="5168" y="4469"/>
                </a:lnTo>
                <a:lnTo>
                  <a:pt x="4513" y="8919"/>
                </a:lnTo>
                <a:lnTo>
                  <a:pt x="4275" y="10220"/>
                </a:lnTo>
                <a:lnTo>
                  <a:pt x="3835" y="10605"/>
                </a:lnTo>
                <a:lnTo>
                  <a:pt x="3362" y="10181"/>
                </a:lnTo>
                <a:lnTo>
                  <a:pt x="3022" y="10181"/>
                </a:lnTo>
                <a:lnTo>
                  <a:pt x="2454" y="10464"/>
                </a:lnTo>
                <a:lnTo>
                  <a:pt x="2227" y="10955"/>
                </a:lnTo>
                <a:lnTo>
                  <a:pt x="1932" y="11729"/>
                </a:lnTo>
                <a:lnTo>
                  <a:pt x="1592" y="12637"/>
                </a:lnTo>
                <a:lnTo>
                  <a:pt x="73" y="18463"/>
                </a:lnTo>
                <a:lnTo>
                  <a:pt x="0" y="19847"/>
                </a:lnTo>
                <a:close/>
              </a:path>
            </a:pathLst>
          </a:custGeom>
          <a:solidFill>
            <a:srgbClr val="0091DA">
              <a:alpha val="69804"/>
            </a:srgbClr>
          </a:solidFill>
          <a:ln w="25400" cap="flat">
            <a:solidFill>
              <a:srgbClr val="000000">
                <a:alpha val="0"/>
              </a:srgbClr>
            </a:solidFill>
            <a:prstDash val="solid"/>
            <a:miter lim="400000"/>
          </a:ln>
          <a:effectLst/>
        </p:spPr>
        <p:txBody>
          <a:bodyPr wrap="square" lIns="0" tIns="0" rIns="0" bIns="0" numCol="1" anchor="ctr">
            <a:noAutofit/>
          </a:bodyPr>
          <a:lstStyle/>
          <a:p>
            <a:pPr algn="ctr" defTabSz="841927"/>
            <a:endParaRPr sz="5711" kern="0">
              <a:solidFill>
                <a:sysClr val="windowText" lastClr="000000"/>
              </a:solidFill>
              <a:latin typeface="Arial"/>
              <a:cs typeface="Arial" panose="020B0604020202020204" pitchFamily="34" charset="0"/>
              <a:sym typeface="Gill Sans"/>
            </a:endParaRPr>
          </a:p>
        </p:txBody>
      </p:sp>
      <p:grpSp>
        <p:nvGrpSpPr>
          <p:cNvPr id="190" name="Group 189"/>
          <p:cNvGrpSpPr/>
          <p:nvPr/>
        </p:nvGrpSpPr>
        <p:grpSpPr>
          <a:xfrm>
            <a:off x="5792653" y="1362776"/>
            <a:ext cx="4266153" cy="1916726"/>
            <a:chOff x="10748338" y="2400299"/>
            <a:chExt cx="9060566" cy="4070792"/>
          </a:xfrm>
          <a:solidFill>
            <a:srgbClr val="FFFFFF"/>
          </a:solidFill>
        </p:grpSpPr>
        <p:sp>
          <p:nvSpPr>
            <p:cNvPr id="191" name="Shape 661"/>
            <p:cNvSpPr/>
            <p:nvPr/>
          </p:nvSpPr>
          <p:spPr>
            <a:xfrm>
              <a:off x="10748338" y="3176069"/>
              <a:ext cx="4412790" cy="3291383"/>
            </a:xfrm>
            <a:custGeom>
              <a:avLst/>
              <a:gdLst/>
              <a:ahLst/>
              <a:cxnLst>
                <a:cxn ang="0">
                  <a:pos x="wd2" y="hd2"/>
                </a:cxn>
                <a:cxn ang="5400000">
                  <a:pos x="wd2" y="hd2"/>
                </a:cxn>
                <a:cxn ang="10800000">
                  <a:pos x="wd2" y="hd2"/>
                </a:cxn>
                <a:cxn ang="16200000">
                  <a:pos x="wd2" y="hd2"/>
                </a:cxn>
              </a:cxnLst>
              <a:rect l="0" t="0" r="r" b="b"/>
              <a:pathLst>
                <a:path w="21600" h="21600" extrusionOk="0">
                  <a:moveTo>
                    <a:pt x="21277" y="21600"/>
                  </a:moveTo>
                  <a:cubicBezTo>
                    <a:pt x="21277" y="21600"/>
                    <a:pt x="5549" y="20459"/>
                    <a:pt x="3142" y="19936"/>
                  </a:cubicBezTo>
                  <a:cubicBezTo>
                    <a:pt x="736" y="19414"/>
                    <a:pt x="0" y="19271"/>
                    <a:pt x="0" y="19271"/>
                  </a:cubicBezTo>
                  <a:cubicBezTo>
                    <a:pt x="0" y="19271"/>
                    <a:pt x="1364" y="18113"/>
                    <a:pt x="1875" y="17839"/>
                  </a:cubicBezTo>
                  <a:cubicBezTo>
                    <a:pt x="2385" y="17566"/>
                    <a:pt x="3763" y="15813"/>
                    <a:pt x="3763" y="15813"/>
                  </a:cubicBezTo>
                  <a:lnTo>
                    <a:pt x="4606" y="13727"/>
                  </a:lnTo>
                  <a:lnTo>
                    <a:pt x="3941" y="13067"/>
                  </a:lnTo>
                  <a:cubicBezTo>
                    <a:pt x="3941" y="13067"/>
                    <a:pt x="2385" y="15349"/>
                    <a:pt x="2177" y="15628"/>
                  </a:cubicBezTo>
                  <a:cubicBezTo>
                    <a:pt x="1968" y="15907"/>
                    <a:pt x="763" y="17185"/>
                    <a:pt x="763" y="17185"/>
                  </a:cubicBezTo>
                  <a:lnTo>
                    <a:pt x="3099" y="12729"/>
                  </a:lnTo>
                  <a:cubicBezTo>
                    <a:pt x="3099" y="12729"/>
                    <a:pt x="3692" y="11345"/>
                    <a:pt x="3799" y="11065"/>
                  </a:cubicBezTo>
                  <a:cubicBezTo>
                    <a:pt x="3905" y="10786"/>
                    <a:pt x="4535" y="9598"/>
                    <a:pt x="4535" y="9598"/>
                  </a:cubicBezTo>
                  <a:lnTo>
                    <a:pt x="5019" y="10014"/>
                  </a:lnTo>
                  <a:lnTo>
                    <a:pt x="5444" y="8927"/>
                  </a:lnTo>
                  <a:lnTo>
                    <a:pt x="6073" y="9444"/>
                  </a:lnTo>
                  <a:lnTo>
                    <a:pt x="6486" y="8641"/>
                  </a:lnTo>
                  <a:lnTo>
                    <a:pt x="6805" y="9866"/>
                  </a:lnTo>
                  <a:cubicBezTo>
                    <a:pt x="6805" y="9866"/>
                    <a:pt x="5710" y="11559"/>
                    <a:pt x="5604" y="11934"/>
                  </a:cubicBezTo>
                  <a:cubicBezTo>
                    <a:pt x="5498" y="12309"/>
                    <a:pt x="5710" y="13575"/>
                    <a:pt x="5710" y="13575"/>
                  </a:cubicBezTo>
                  <a:lnTo>
                    <a:pt x="6588" y="13480"/>
                  </a:lnTo>
                  <a:lnTo>
                    <a:pt x="6783" y="11310"/>
                  </a:lnTo>
                  <a:lnTo>
                    <a:pt x="7762" y="11168"/>
                  </a:lnTo>
                  <a:lnTo>
                    <a:pt x="8676" y="11917"/>
                  </a:lnTo>
                  <a:lnTo>
                    <a:pt x="9101" y="10556"/>
                  </a:lnTo>
                  <a:lnTo>
                    <a:pt x="9341" y="9449"/>
                  </a:lnTo>
                  <a:cubicBezTo>
                    <a:pt x="9341" y="9449"/>
                    <a:pt x="10502" y="9883"/>
                    <a:pt x="10502" y="10156"/>
                  </a:cubicBezTo>
                  <a:cubicBezTo>
                    <a:pt x="10502" y="10430"/>
                    <a:pt x="9119" y="12290"/>
                    <a:pt x="8942" y="12664"/>
                  </a:cubicBezTo>
                  <a:cubicBezTo>
                    <a:pt x="8765" y="13039"/>
                    <a:pt x="8340" y="13752"/>
                    <a:pt x="8340" y="14311"/>
                  </a:cubicBezTo>
                  <a:cubicBezTo>
                    <a:pt x="8340" y="14869"/>
                    <a:pt x="8690" y="15154"/>
                    <a:pt x="8690" y="15154"/>
                  </a:cubicBezTo>
                  <a:lnTo>
                    <a:pt x="9962" y="12706"/>
                  </a:lnTo>
                  <a:lnTo>
                    <a:pt x="10871" y="11951"/>
                  </a:lnTo>
                  <a:cubicBezTo>
                    <a:pt x="10871" y="11951"/>
                    <a:pt x="11261" y="11655"/>
                    <a:pt x="11363" y="11381"/>
                  </a:cubicBezTo>
                  <a:cubicBezTo>
                    <a:pt x="11465" y="11107"/>
                    <a:pt x="12383" y="10067"/>
                    <a:pt x="12383" y="10067"/>
                  </a:cubicBezTo>
                  <a:lnTo>
                    <a:pt x="13513" y="7951"/>
                  </a:lnTo>
                  <a:cubicBezTo>
                    <a:pt x="13513" y="7951"/>
                    <a:pt x="13895" y="7143"/>
                    <a:pt x="13615" y="7143"/>
                  </a:cubicBezTo>
                  <a:cubicBezTo>
                    <a:pt x="13335" y="7143"/>
                    <a:pt x="11780" y="7001"/>
                    <a:pt x="11780" y="7001"/>
                  </a:cubicBezTo>
                  <a:lnTo>
                    <a:pt x="9905" y="6858"/>
                  </a:lnTo>
                  <a:cubicBezTo>
                    <a:pt x="9905" y="6858"/>
                    <a:pt x="10579" y="1214"/>
                    <a:pt x="11177" y="607"/>
                  </a:cubicBezTo>
                  <a:cubicBezTo>
                    <a:pt x="11776" y="0"/>
                    <a:pt x="12051" y="0"/>
                    <a:pt x="12051" y="0"/>
                  </a:cubicBezTo>
                  <a:lnTo>
                    <a:pt x="11838" y="1213"/>
                  </a:lnTo>
                  <a:lnTo>
                    <a:pt x="12259" y="1629"/>
                  </a:lnTo>
                  <a:lnTo>
                    <a:pt x="12751" y="1107"/>
                  </a:lnTo>
                  <a:lnTo>
                    <a:pt x="13177" y="114"/>
                  </a:lnTo>
                  <a:lnTo>
                    <a:pt x="13696" y="399"/>
                  </a:lnTo>
                  <a:lnTo>
                    <a:pt x="14507" y="263"/>
                  </a:lnTo>
                  <a:lnTo>
                    <a:pt x="13881" y="1565"/>
                  </a:lnTo>
                  <a:lnTo>
                    <a:pt x="14369" y="1939"/>
                  </a:lnTo>
                  <a:lnTo>
                    <a:pt x="14157" y="3027"/>
                  </a:lnTo>
                  <a:lnTo>
                    <a:pt x="13452" y="3918"/>
                  </a:lnTo>
                  <a:lnTo>
                    <a:pt x="13554" y="5054"/>
                  </a:lnTo>
                  <a:lnTo>
                    <a:pt x="14073" y="4769"/>
                  </a:lnTo>
                  <a:lnTo>
                    <a:pt x="14774" y="3206"/>
                  </a:lnTo>
                  <a:lnTo>
                    <a:pt x="15053" y="4383"/>
                  </a:lnTo>
                  <a:lnTo>
                    <a:pt x="14521" y="6510"/>
                  </a:lnTo>
                  <a:lnTo>
                    <a:pt x="13435" y="9482"/>
                  </a:lnTo>
                  <a:lnTo>
                    <a:pt x="13151" y="11122"/>
                  </a:lnTo>
                  <a:lnTo>
                    <a:pt x="13045" y="12875"/>
                  </a:lnTo>
                  <a:lnTo>
                    <a:pt x="14774" y="11788"/>
                  </a:lnTo>
                  <a:lnTo>
                    <a:pt x="14774" y="10659"/>
                  </a:lnTo>
                  <a:lnTo>
                    <a:pt x="15341" y="8995"/>
                  </a:lnTo>
                  <a:lnTo>
                    <a:pt x="16041" y="8097"/>
                  </a:lnTo>
                  <a:lnTo>
                    <a:pt x="16321" y="7105"/>
                  </a:lnTo>
                  <a:lnTo>
                    <a:pt x="17451" y="5839"/>
                  </a:lnTo>
                  <a:lnTo>
                    <a:pt x="18404" y="6831"/>
                  </a:lnTo>
                  <a:cubicBezTo>
                    <a:pt x="18404" y="6831"/>
                    <a:pt x="18931" y="8447"/>
                    <a:pt x="18829" y="8864"/>
                  </a:cubicBezTo>
                  <a:cubicBezTo>
                    <a:pt x="18727" y="9280"/>
                    <a:pt x="18231" y="10314"/>
                    <a:pt x="18231" y="10314"/>
                  </a:cubicBezTo>
                  <a:cubicBezTo>
                    <a:pt x="18231" y="10314"/>
                    <a:pt x="18443" y="11544"/>
                    <a:pt x="18443" y="11824"/>
                  </a:cubicBezTo>
                  <a:cubicBezTo>
                    <a:pt x="18443" y="12103"/>
                    <a:pt x="18337" y="13417"/>
                    <a:pt x="18337" y="13417"/>
                  </a:cubicBezTo>
                  <a:lnTo>
                    <a:pt x="18762" y="14451"/>
                  </a:lnTo>
                  <a:lnTo>
                    <a:pt x="19081" y="15824"/>
                  </a:lnTo>
                  <a:lnTo>
                    <a:pt x="19959" y="15729"/>
                  </a:lnTo>
                  <a:lnTo>
                    <a:pt x="19959" y="14505"/>
                  </a:lnTo>
                  <a:cubicBezTo>
                    <a:pt x="19959" y="14505"/>
                    <a:pt x="19006" y="13216"/>
                    <a:pt x="19006" y="12942"/>
                  </a:cubicBezTo>
                  <a:cubicBezTo>
                    <a:pt x="19006" y="12668"/>
                    <a:pt x="19499" y="12383"/>
                    <a:pt x="19499" y="12383"/>
                  </a:cubicBezTo>
                  <a:cubicBezTo>
                    <a:pt x="19499" y="12383"/>
                    <a:pt x="20261" y="11592"/>
                    <a:pt x="19880" y="11497"/>
                  </a:cubicBezTo>
                  <a:cubicBezTo>
                    <a:pt x="19499" y="11402"/>
                    <a:pt x="18789" y="10868"/>
                    <a:pt x="18789" y="10594"/>
                  </a:cubicBezTo>
                  <a:cubicBezTo>
                    <a:pt x="18789" y="10320"/>
                    <a:pt x="19742" y="9755"/>
                    <a:pt x="19742" y="9755"/>
                  </a:cubicBezTo>
                  <a:lnTo>
                    <a:pt x="20682" y="10320"/>
                  </a:lnTo>
                  <a:lnTo>
                    <a:pt x="21139" y="9666"/>
                  </a:lnTo>
                  <a:lnTo>
                    <a:pt x="21210" y="13558"/>
                  </a:lnTo>
                  <a:cubicBezTo>
                    <a:pt x="21210" y="13558"/>
                    <a:pt x="21600" y="16219"/>
                    <a:pt x="21600" y="16499"/>
                  </a:cubicBezTo>
                  <a:cubicBezTo>
                    <a:pt x="21600" y="16778"/>
                    <a:pt x="21600" y="20385"/>
                    <a:pt x="21600" y="20385"/>
                  </a:cubicBezTo>
                  <a:lnTo>
                    <a:pt x="21277" y="2160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2" name="Shape 662"/>
            <p:cNvSpPr/>
            <p:nvPr/>
          </p:nvSpPr>
          <p:spPr>
            <a:xfrm>
              <a:off x="15032227" y="2574340"/>
              <a:ext cx="532472" cy="1554883"/>
            </a:xfrm>
            <a:custGeom>
              <a:avLst/>
              <a:gdLst/>
              <a:ahLst/>
              <a:cxnLst>
                <a:cxn ang="0">
                  <a:pos x="wd2" y="hd2"/>
                </a:cxn>
                <a:cxn ang="5400000">
                  <a:pos x="wd2" y="hd2"/>
                </a:cxn>
                <a:cxn ang="10800000">
                  <a:pos x="wd2" y="hd2"/>
                </a:cxn>
                <a:cxn ang="16200000">
                  <a:pos x="wd2" y="hd2"/>
                </a:cxn>
              </a:cxnLst>
              <a:rect l="0" t="0" r="r" b="b"/>
              <a:pathLst>
                <a:path w="21600" h="21600" extrusionOk="0">
                  <a:moveTo>
                    <a:pt x="2314" y="0"/>
                  </a:moveTo>
                  <a:lnTo>
                    <a:pt x="12196" y="5397"/>
                  </a:lnTo>
                  <a:lnTo>
                    <a:pt x="16312" y="8504"/>
                  </a:lnTo>
                  <a:lnTo>
                    <a:pt x="21600" y="12014"/>
                  </a:lnTo>
                  <a:lnTo>
                    <a:pt x="21600" y="16014"/>
                  </a:lnTo>
                  <a:lnTo>
                    <a:pt x="16312" y="19523"/>
                  </a:lnTo>
                  <a:lnTo>
                    <a:pt x="11645" y="21600"/>
                  </a:lnTo>
                  <a:lnTo>
                    <a:pt x="9037" y="19813"/>
                  </a:lnTo>
                  <a:lnTo>
                    <a:pt x="14289" y="16002"/>
                  </a:lnTo>
                  <a:cubicBezTo>
                    <a:pt x="14289" y="16002"/>
                    <a:pt x="15171" y="13977"/>
                    <a:pt x="15171" y="13386"/>
                  </a:cubicBezTo>
                  <a:cubicBezTo>
                    <a:pt x="15171" y="12795"/>
                    <a:pt x="12563" y="11586"/>
                    <a:pt x="12563" y="10995"/>
                  </a:cubicBezTo>
                  <a:cubicBezTo>
                    <a:pt x="12563" y="10404"/>
                    <a:pt x="4958" y="10493"/>
                    <a:pt x="4958" y="8291"/>
                  </a:cubicBezTo>
                  <a:cubicBezTo>
                    <a:pt x="4958" y="6090"/>
                    <a:pt x="4079" y="4693"/>
                    <a:pt x="4079" y="4693"/>
                  </a:cubicBezTo>
                  <a:lnTo>
                    <a:pt x="0" y="1611"/>
                  </a:lnTo>
                  <a:lnTo>
                    <a:pt x="2314"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3" name="Shape 663"/>
            <p:cNvSpPr/>
            <p:nvPr/>
          </p:nvSpPr>
          <p:spPr>
            <a:xfrm>
              <a:off x="14943576" y="3435420"/>
              <a:ext cx="287951" cy="714417"/>
            </a:xfrm>
            <a:custGeom>
              <a:avLst/>
              <a:gdLst/>
              <a:ahLst/>
              <a:cxnLst>
                <a:cxn ang="0">
                  <a:pos x="wd2" y="hd2"/>
                </a:cxn>
                <a:cxn ang="5400000">
                  <a:pos x="wd2" y="hd2"/>
                </a:cxn>
                <a:cxn ang="10800000">
                  <a:pos x="wd2" y="hd2"/>
                </a:cxn>
                <a:cxn ang="16200000">
                  <a:pos x="wd2" y="hd2"/>
                </a:cxn>
              </a:cxnLst>
              <a:rect l="0" t="0" r="r" b="b"/>
              <a:pathLst>
                <a:path w="21600" h="21600" extrusionOk="0">
                  <a:moveTo>
                    <a:pt x="10928" y="655"/>
                  </a:moveTo>
                  <a:lnTo>
                    <a:pt x="21600" y="0"/>
                  </a:lnTo>
                  <a:lnTo>
                    <a:pt x="21600" y="6954"/>
                  </a:lnTo>
                  <a:lnTo>
                    <a:pt x="13997" y="21600"/>
                  </a:lnTo>
                  <a:lnTo>
                    <a:pt x="0" y="17851"/>
                  </a:lnTo>
                  <a:lnTo>
                    <a:pt x="1626" y="2821"/>
                  </a:lnTo>
                  <a:lnTo>
                    <a:pt x="5366" y="13251"/>
                  </a:lnTo>
                  <a:lnTo>
                    <a:pt x="11210" y="7225"/>
                  </a:lnTo>
                  <a:lnTo>
                    <a:pt x="10928" y="655"/>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4" name="Shape 664"/>
            <p:cNvSpPr/>
            <p:nvPr/>
          </p:nvSpPr>
          <p:spPr>
            <a:xfrm>
              <a:off x="14368247" y="2400299"/>
              <a:ext cx="337735" cy="998863"/>
            </a:xfrm>
            <a:custGeom>
              <a:avLst/>
              <a:gdLst/>
              <a:ahLst/>
              <a:cxnLst>
                <a:cxn ang="0">
                  <a:pos x="wd2" y="hd2"/>
                </a:cxn>
                <a:cxn ang="5400000">
                  <a:pos x="wd2" y="hd2"/>
                </a:cxn>
                <a:cxn ang="10800000">
                  <a:pos x="wd2" y="hd2"/>
                </a:cxn>
                <a:cxn ang="16200000">
                  <a:pos x="wd2" y="hd2"/>
                </a:cxn>
              </a:cxnLst>
              <a:rect l="0" t="0" r="r" b="b"/>
              <a:pathLst>
                <a:path w="21600" h="21600" extrusionOk="0">
                  <a:moveTo>
                    <a:pt x="4278" y="0"/>
                  </a:moveTo>
                  <a:lnTo>
                    <a:pt x="13893" y="7460"/>
                  </a:lnTo>
                  <a:lnTo>
                    <a:pt x="12501" y="12279"/>
                  </a:lnTo>
                  <a:lnTo>
                    <a:pt x="20266" y="14434"/>
                  </a:lnTo>
                  <a:lnTo>
                    <a:pt x="21600" y="21600"/>
                  </a:lnTo>
                  <a:lnTo>
                    <a:pt x="11412" y="17565"/>
                  </a:lnTo>
                  <a:lnTo>
                    <a:pt x="3075" y="12260"/>
                  </a:lnTo>
                  <a:lnTo>
                    <a:pt x="7243" y="7737"/>
                  </a:lnTo>
                  <a:lnTo>
                    <a:pt x="0" y="4974"/>
                  </a:lnTo>
                  <a:lnTo>
                    <a:pt x="4278"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5" name="Shape 665"/>
            <p:cNvSpPr/>
            <p:nvPr/>
          </p:nvSpPr>
          <p:spPr>
            <a:xfrm>
              <a:off x="13744437" y="2623635"/>
              <a:ext cx="1022655" cy="1409115"/>
            </a:xfrm>
            <a:custGeom>
              <a:avLst/>
              <a:gdLst/>
              <a:ahLst/>
              <a:cxnLst>
                <a:cxn ang="0">
                  <a:pos x="wd2" y="hd2"/>
                </a:cxn>
                <a:cxn ang="5400000">
                  <a:pos x="wd2" y="hd2"/>
                </a:cxn>
                <a:cxn ang="10800000">
                  <a:pos x="wd2" y="hd2"/>
                </a:cxn>
                <a:cxn ang="16200000">
                  <a:pos x="wd2" y="hd2"/>
                </a:cxn>
              </a:cxnLst>
              <a:rect l="0" t="0" r="r" b="b"/>
              <a:pathLst>
                <a:path w="21600" h="21600" extrusionOk="0">
                  <a:moveTo>
                    <a:pt x="5986" y="4859"/>
                  </a:moveTo>
                  <a:lnTo>
                    <a:pt x="6884" y="0"/>
                  </a:lnTo>
                  <a:lnTo>
                    <a:pt x="9754" y="5387"/>
                  </a:lnTo>
                  <a:lnTo>
                    <a:pt x="9295" y="10037"/>
                  </a:lnTo>
                  <a:lnTo>
                    <a:pt x="11895" y="12022"/>
                  </a:lnTo>
                  <a:lnTo>
                    <a:pt x="14136" y="8150"/>
                  </a:lnTo>
                  <a:lnTo>
                    <a:pt x="16394" y="11217"/>
                  </a:lnTo>
                  <a:lnTo>
                    <a:pt x="16394" y="14522"/>
                  </a:lnTo>
                  <a:lnTo>
                    <a:pt x="19361" y="14842"/>
                  </a:lnTo>
                  <a:lnTo>
                    <a:pt x="21600" y="14189"/>
                  </a:lnTo>
                  <a:lnTo>
                    <a:pt x="21600" y="18922"/>
                  </a:lnTo>
                  <a:lnTo>
                    <a:pt x="20665" y="21600"/>
                  </a:lnTo>
                  <a:lnTo>
                    <a:pt x="16571" y="19713"/>
                  </a:lnTo>
                  <a:lnTo>
                    <a:pt x="12764" y="15104"/>
                  </a:lnTo>
                  <a:lnTo>
                    <a:pt x="9032" y="12590"/>
                  </a:lnTo>
                  <a:lnTo>
                    <a:pt x="5856" y="8659"/>
                  </a:lnTo>
                  <a:lnTo>
                    <a:pt x="900" y="7451"/>
                  </a:lnTo>
                  <a:lnTo>
                    <a:pt x="0" y="3691"/>
                  </a:lnTo>
                  <a:lnTo>
                    <a:pt x="2564" y="1065"/>
                  </a:lnTo>
                  <a:lnTo>
                    <a:pt x="5986" y="4859"/>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6" name="Shape 666"/>
            <p:cNvSpPr/>
            <p:nvPr/>
          </p:nvSpPr>
          <p:spPr>
            <a:xfrm>
              <a:off x="13815161" y="3322408"/>
              <a:ext cx="472830" cy="883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211" y="2479"/>
                  </a:lnTo>
                  <a:lnTo>
                    <a:pt x="17707" y="8610"/>
                  </a:lnTo>
                  <a:lnTo>
                    <a:pt x="21600" y="13835"/>
                  </a:lnTo>
                  <a:lnTo>
                    <a:pt x="15023" y="16821"/>
                  </a:lnTo>
                  <a:lnTo>
                    <a:pt x="7452" y="21600"/>
                  </a:lnTo>
                  <a:lnTo>
                    <a:pt x="7452" y="15979"/>
                  </a:lnTo>
                  <a:lnTo>
                    <a:pt x="11673" y="13231"/>
                  </a:lnTo>
                  <a:lnTo>
                    <a:pt x="10020" y="6302"/>
                  </a:lnTo>
                  <a:lnTo>
                    <a:pt x="2278" y="3865"/>
                  </a:lnTo>
                  <a:lnTo>
                    <a:pt x="0"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7" name="Shape 667"/>
            <p:cNvSpPr/>
            <p:nvPr/>
          </p:nvSpPr>
          <p:spPr>
            <a:xfrm>
              <a:off x="16171642" y="3030383"/>
              <a:ext cx="352237" cy="779600"/>
            </a:xfrm>
            <a:custGeom>
              <a:avLst/>
              <a:gdLst/>
              <a:ahLst/>
              <a:cxnLst>
                <a:cxn ang="0">
                  <a:pos x="wd2" y="hd2"/>
                </a:cxn>
                <a:cxn ang="5400000">
                  <a:pos x="wd2" y="hd2"/>
                </a:cxn>
                <a:cxn ang="10800000">
                  <a:pos x="wd2" y="hd2"/>
                </a:cxn>
                <a:cxn ang="16200000">
                  <a:pos x="wd2" y="hd2"/>
                </a:cxn>
              </a:cxnLst>
              <a:rect l="0" t="0" r="r" b="b"/>
              <a:pathLst>
                <a:path w="21600" h="21600" extrusionOk="0">
                  <a:moveTo>
                    <a:pt x="16324" y="0"/>
                  </a:moveTo>
                  <a:lnTo>
                    <a:pt x="21600" y="9985"/>
                  </a:lnTo>
                  <a:lnTo>
                    <a:pt x="17603" y="21600"/>
                  </a:lnTo>
                  <a:lnTo>
                    <a:pt x="12276" y="12121"/>
                  </a:lnTo>
                  <a:lnTo>
                    <a:pt x="6056" y="20124"/>
                  </a:lnTo>
                  <a:lnTo>
                    <a:pt x="2168" y="16986"/>
                  </a:lnTo>
                  <a:lnTo>
                    <a:pt x="0" y="5371"/>
                  </a:lnTo>
                  <a:lnTo>
                    <a:pt x="7780" y="7554"/>
                  </a:lnTo>
                  <a:lnTo>
                    <a:pt x="16324"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8" name="Shape 668"/>
            <p:cNvSpPr/>
            <p:nvPr/>
          </p:nvSpPr>
          <p:spPr>
            <a:xfrm>
              <a:off x="16179386" y="4130444"/>
              <a:ext cx="191882" cy="289662"/>
            </a:xfrm>
            <a:custGeom>
              <a:avLst/>
              <a:gdLst/>
              <a:ahLst/>
              <a:cxnLst>
                <a:cxn ang="0">
                  <a:pos x="wd2" y="hd2"/>
                </a:cxn>
                <a:cxn ang="5400000">
                  <a:pos x="wd2" y="hd2"/>
                </a:cxn>
                <a:cxn ang="10800000">
                  <a:pos x="wd2" y="hd2"/>
                </a:cxn>
                <a:cxn ang="16200000">
                  <a:pos x="wd2" y="hd2"/>
                </a:cxn>
              </a:cxnLst>
              <a:rect l="0" t="0" r="r" b="b"/>
              <a:pathLst>
                <a:path w="17589" h="21600" extrusionOk="0">
                  <a:moveTo>
                    <a:pt x="5796" y="0"/>
                  </a:moveTo>
                  <a:cubicBezTo>
                    <a:pt x="5796" y="0"/>
                    <a:pt x="-4011" y="16745"/>
                    <a:pt x="1889" y="18362"/>
                  </a:cubicBezTo>
                  <a:cubicBezTo>
                    <a:pt x="7790" y="19978"/>
                    <a:pt x="13683" y="21600"/>
                    <a:pt x="13683" y="21600"/>
                  </a:cubicBezTo>
                  <a:lnTo>
                    <a:pt x="17589" y="10931"/>
                  </a:lnTo>
                  <a:lnTo>
                    <a:pt x="5796"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199" name="Shape 669"/>
            <p:cNvSpPr/>
            <p:nvPr/>
          </p:nvSpPr>
          <p:spPr>
            <a:xfrm>
              <a:off x="16954418" y="3522604"/>
              <a:ext cx="413104" cy="633018"/>
            </a:xfrm>
            <a:custGeom>
              <a:avLst/>
              <a:gdLst/>
              <a:ahLst/>
              <a:cxnLst>
                <a:cxn ang="0">
                  <a:pos x="wd2" y="hd2"/>
                </a:cxn>
                <a:cxn ang="5400000">
                  <a:pos x="wd2" y="hd2"/>
                </a:cxn>
                <a:cxn ang="10800000">
                  <a:pos x="wd2" y="hd2"/>
                </a:cxn>
                <a:cxn ang="16200000">
                  <a:pos x="wd2" y="hd2"/>
                </a:cxn>
              </a:cxnLst>
              <a:rect l="0" t="0" r="r" b="b"/>
              <a:pathLst>
                <a:path w="21600" h="21600" extrusionOk="0">
                  <a:moveTo>
                    <a:pt x="0" y="1829"/>
                  </a:moveTo>
                  <a:lnTo>
                    <a:pt x="21600" y="21600"/>
                  </a:lnTo>
                  <a:lnTo>
                    <a:pt x="8346" y="0"/>
                  </a:lnTo>
                  <a:lnTo>
                    <a:pt x="0" y="1829"/>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200" name="Shape 670"/>
            <p:cNvSpPr/>
            <p:nvPr/>
          </p:nvSpPr>
          <p:spPr>
            <a:xfrm>
              <a:off x="18694668" y="5197423"/>
              <a:ext cx="803390" cy="1036833"/>
            </a:xfrm>
            <a:custGeom>
              <a:avLst/>
              <a:gdLst/>
              <a:ahLst/>
              <a:cxnLst>
                <a:cxn ang="0">
                  <a:pos x="wd2" y="hd2"/>
                </a:cxn>
                <a:cxn ang="5400000">
                  <a:pos x="wd2" y="hd2"/>
                </a:cxn>
                <a:cxn ang="10800000">
                  <a:pos x="wd2" y="hd2"/>
                </a:cxn>
                <a:cxn ang="16200000">
                  <a:pos x="wd2" y="hd2"/>
                </a:cxn>
              </a:cxnLst>
              <a:rect l="0" t="0" r="r" b="b"/>
              <a:pathLst>
                <a:path w="21600" h="21600" extrusionOk="0">
                  <a:moveTo>
                    <a:pt x="6013" y="3264"/>
                  </a:moveTo>
                  <a:lnTo>
                    <a:pt x="6013" y="0"/>
                  </a:lnTo>
                  <a:lnTo>
                    <a:pt x="0" y="0"/>
                  </a:lnTo>
                  <a:lnTo>
                    <a:pt x="0" y="7810"/>
                  </a:lnTo>
                  <a:lnTo>
                    <a:pt x="1168" y="13809"/>
                  </a:lnTo>
                  <a:lnTo>
                    <a:pt x="7525" y="18636"/>
                  </a:lnTo>
                  <a:lnTo>
                    <a:pt x="11302" y="21600"/>
                  </a:lnTo>
                  <a:lnTo>
                    <a:pt x="18336" y="20561"/>
                  </a:lnTo>
                  <a:lnTo>
                    <a:pt x="21015" y="18034"/>
                  </a:lnTo>
                  <a:lnTo>
                    <a:pt x="21600" y="12789"/>
                  </a:lnTo>
                  <a:lnTo>
                    <a:pt x="20042" y="7525"/>
                  </a:lnTo>
                  <a:lnTo>
                    <a:pt x="18312" y="14961"/>
                  </a:lnTo>
                  <a:lnTo>
                    <a:pt x="16754" y="17604"/>
                  </a:lnTo>
                  <a:lnTo>
                    <a:pt x="15587" y="10531"/>
                  </a:lnTo>
                  <a:lnTo>
                    <a:pt x="12734" y="7550"/>
                  </a:lnTo>
                  <a:lnTo>
                    <a:pt x="8086" y="11605"/>
                  </a:lnTo>
                  <a:lnTo>
                    <a:pt x="5967" y="9983"/>
                  </a:lnTo>
                  <a:lnTo>
                    <a:pt x="11543" y="3868"/>
                  </a:lnTo>
                  <a:lnTo>
                    <a:pt x="8498" y="1944"/>
                  </a:lnTo>
                  <a:lnTo>
                    <a:pt x="6013" y="3264"/>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201" name="Shape 671"/>
            <p:cNvSpPr/>
            <p:nvPr/>
          </p:nvSpPr>
          <p:spPr>
            <a:xfrm>
              <a:off x="19372336" y="5218852"/>
              <a:ext cx="436568" cy="940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780" y="7588"/>
                  </a:lnTo>
                  <a:lnTo>
                    <a:pt x="12856" y="15861"/>
                  </a:lnTo>
                  <a:lnTo>
                    <a:pt x="13888" y="21102"/>
                  </a:lnTo>
                  <a:lnTo>
                    <a:pt x="20524" y="21600"/>
                  </a:lnTo>
                  <a:cubicBezTo>
                    <a:pt x="20524" y="21600"/>
                    <a:pt x="21600" y="15450"/>
                    <a:pt x="21600" y="13993"/>
                  </a:cubicBezTo>
                  <a:cubicBezTo>
                    <a:pt x="21600" y="12536"/>
                    <a:pt x="21600" y="6404"/>
                    <a:pt x="21600" y="6404"/>
                  </a:cubicBezTo>
                  <a:lnTo>
                    <a:pt x="15150" y="3432"/>
                  </a:lnTo>
                  <a:lnTo>
                    <a:pt x="8829" y="2475"/>
                  </a:lnTo>
                  <a:lnTo>
                    <a:pt x="0"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202" name="Shape 672"/>
            <p:cNvSpPr/>
            <p:nvPr/>
          </p:nvSpPr>
          <p:spPr>
            <a:xfrm>
              <a:off x="16616603" y="3184543"/>
              <a:ext cx="281922" cy="871102"/>
            </a:xfrm>
            <a:custGeom>
              <a:avLst/>
              <a:gdLst/>
              <a:ahLst/>
              <a:cxnLst>
                <a:cxn ang="0">
                  <a:pos x="wd2" y="hd2"/>
                </a:cxn>
                <a:cxn ang="5400000">
                  <a:pos x="wd2" y="hd2"/>
                </a:cxn>
                <a:cxn ang="10800000">
                  <a:pos x="wd2" y="hd2"/>
                </a:cxn>
                <a:cxn ang="16200000">
                  <a:pos x="wd2" y="hd2"/>
                </a:cxn>
              </a:cxnLst>
              <a:rect l="0" t="0" r="r" b="b"/>
              <a:pathLst>
                <a:path w="21600" h="21600" extrusionOk="0">
                  <a:moveTo>
                    <a:pt x="4994" y="0"/>
                  </a:moveTo>
                  <a:lnTo>
                    <a:pt x="0" y="15424"/>
                  </a:lnTo>
                  <a:lnTo>
                    <a:pt x="10769" y="16501"/>
                  </a:lnTo>
                  <a:lnTo>
                    <a:pt x="10144" y="21600"/>
                  </a:lnTo>
                  <a:lnTo>
                    <a:pt x="21600" y="20523"/>
                  </a:lnTo>
                  <a:lnTo>
                    <a:pt x="10925" y="9411"/>
                  </a:lnTo>
                  <a:lnTo>
                    <a:pt x="4994" y="0"/>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203" name="Shape 674"/>
            <p:cNvSpPr/>
            <p:nvPr/>
          </p:nvSpPr>
          <p:spPr>
            <a:xfrm>
              <a:off x="15255970" y="4553390"/>
              <a:ext cx="3276601" cy="1917701"/>
            </a:xfrm>
            <a:custGeom>
              <a:avLst/>
              <a:gdLst/>
              <a:ahLst/>
              <a:cxnLst>
                <a:cxn ang="0">
                  <a:pos x="wd2" y="hd2"/>
                </a:cxn>
                <a:cxn ang="5400000">
                  <a:pos x="wd2" y="hd2"/>
                </a:cxn>
                <a:cxn ang="10800000">
                  <a:pos x="wd2" y="hd2"/>
                </a:cxn>
                <a:cxn ang="16200000">
                  <a:pos x="wd2" y="hd2"/>
                </a:cxn>
              </a:cxnLst>
              <a:rect l="0" t="0" r="r" b="b"/>
              <a:pathLst>
                <a:path w="21600" h="21600" extrusionOk="0">
                  <a:moveTo>
                    <a:pt x="316" y="11035"/>
                  </a:moveTo>
                  <a:lnTo>
                    <a:pt x="309" y="21600"/>
                  </a:lnTo>
                  <a:lnTo>
                    <a:pt x="2131" y="21355"/>
                  </a:lnTo>
                  <a:cubicBezTo>
                    <a:pt x="2131" y="21355"/>
                    <a:pt x="4206" y="20144"/>
                    <a:pt x="4505" y="20144"/>
                  </a:cubicBezTo>
                  <a:cubicBezTo>
                    <a:pt x="4805" y="20144"/>
                    <a:pt x="8166" y="20144"/>
                    <a:pt x="8166" y="20144"/>
                  </a:cubicBezTo>
                  <a:lnTo>
                    <a:pt x="11012" y="20389"/>
                  </a:lnTo>
                  <a:lnTo>
                    <a:pt x="14756" y="20155"/>
                  </a:lnTo>
                  <a:lnTo>
                    <a:pt x="17188" y="19910"/>
                  </a:lnTo>
                  <a:lnTo>
                    <a:pt x="20084" y="19665"/>
                  </a:lnTo>
                  <a:lnTo>
                    <a:pt x="20084" y="18454"/>
                  </a:lnTo>
                  <a:lnTo>
                    <a:pt x="21600" y="16673"/>
                  </a:lnTo>
                  <a:lnTo>
                    <a:pt x="20683" y="13598"/>
                  </a:lnTo>
                  <a:lnTo>
                    <a:pt x="18149" y="9536"/>
                  </a:lnTo>
                  <a:lnTo>
                    <a:pt x="18862" y="14412"/>
                  </a:lnTo>
                  <a:lnTo>
                    <a:pt x="19505" y="15360"/>
                  </a:lnTo>
                  <a:lnTo>
                    <a:pt x="18793" y="16969"/>
                  </a:lnTo>
                  <a:lnTo>
                    <a:pt x="17888" y="16633"/>
                  </a:lnTo>
                  <a:lnTo>
                    <a:pt x="16825" y="15259"/>
                  </a:lnTo>
                  <a:lnTo>
                    <a:pt x="15762" y="16236"/>
                  </a:lnTo>
                  <a:lnTo>
                    <a:pt x="15310" y="17213"/>
                  </a:lnTo>
                  <a:lnTo>
                    <a:pt x="12865" y="17295"/>
                  </a:lnTo>
                  <a:cubicBezTo>
                    <a:pt x="12865" y="17295"/>
                    <a:pt x="12521" y="15656"/>
                    <a:pt x="12967" y="15187"/>
                  </a:cubicBezTo>
                  <a:cubicBezTo>
                    <a:pt x="13413" y="14718"/>
                    <a:pt x="14285" y="14240"/>
                    <a:pt x="14686" y="14240"/>
                  </a:cubicBezTo>
                  <a:cubicBezTo>
                    <a:pt x="15088" y="14240"/>
                    <a:pt x="15699" y="13099"/>
                    <a:pt x="15699" y="13099"/>
                  </a:cubicBezTo>
                  <a:lnTo>
                    <a:pt x="15546" y="11236"/>
                  </a:lnTo>
                  <a:lnTo>
                    <a:pt x="12949" y="10748"/>
                  </a:lnTo>
                  <a:lnTo>
                    <a:pt x="12796" y="8875"/>
                  </a:lnTo>
                  <a:lnTo>
                    <a:pt x="11020" y="7908"/>
                  </a:lnTo>
                  <a:cubicBezTo>
                    <a:pt x="11020" y="7908"/>
                    <a:pt x="11166" y="8693"/>
                    <a:pt x="11313" y="9100"/>
                  </a:cubicBezTo>
                  <a:cubicBezTo>
                    <a:pt x="11460" y="9507"/>
                    <a:pt x="11912" y="12907"/>
                    <a:pt x="11912" y="12907"/>
                  </a:cubicBezTo>
                  <a:lnTo>
                    <a:pt x="11453" y="16298"/>
                  </a:lnTo>
                  <a:lnTo>
                    <a:pt x="10129" y="17418"/>
                  </a:lnTo>
                  <a:cubicBezTo>
                    <a:pt x="10129" y="17418"/>
                    <a:pt x="9524" y="17390"/>
                    <a:pt x="9524" y="16197"/>
                  </a:cubicBezTo>
                  <a:cubicBezTo>
                    <a:pt x="9524" y="15005"/>
                    <a:pt x="9524" y="14272"/>
                    <a:pt x="9524" y="14272"/>
                  </a:cubicBezTo>
                  <a:cubicBezTo>
                    <a:pt x="9524" y="14272"/>
                    <a:pt x="8754" y="13549"/>
                    <a:pt x="8149" y="13549"/>
                  </a:cubicBezTo>
                  <a:cubicBezTo>
                    <a:pt x="8149" y="13549"/>
                    <a:pt x="7245" y="11758"/>
                    <a:pt x="7092" y="11116"/>
                  </a:cubicBezTo>
                  <a:cubicBezTo>
                    <a:pt x="6940" y="10474"/>
                    <a:pt x="6679" y="9569"/>
                    <a:pt x="6227" y="8602"/>
                  </a:cubicBezTo>
                  <a:cubicBezTo>
                    <a:pt x="5775" y="7634"/>
                    <a:pt x="5316" y="6648"/>
                    <a:pt x="5316" y="6169"/>
                  </a:cubicBezTo>
                  <a:cubicBezTo>
                    <a:pt x="5316" y="5689"/>
                    <a:pt x="5322" y="3267"/>
                    <a:pt x="4870" y="3267"/>
                  </a:cubicBezTo>
                  <a:cubicBezTo>
                    <a:pt x="4418" y="3267"/>
                    <a:pt x="2992" y="4162"/>
                    <a:pt x="2992" y="4162"/>
                  </a:cubicBezTo>
                  <a:lnTo>
                    <a:pt x="2178" y="5953"/>
                  </a:lnTo>
                  <a:lnTo>
                    <a:pt x="1222" y="5436"/>
                  </a:lnTo>
                  <a:lnTo>
                    <a:pt x="0" y="0"/>
                  </a:lnTo>
                  <a:lnTo>
                    <a:pt x="316" y="11035"/>
                  </a:lnTo>
                  <a:close/>
                </a:path>
              </a:pathLst>
            </a:custGeom>
            <a:grpFill/>
            <a:ln w="25400" cap="flat">
              <a:solidFill>
                <a:srgbClr val="000000">
                  <a:alpha val="0"/>
                </a:srgbClr>
              </a:solidFill>
              <a:prstDash val="solid"/>
              <a:miter lim="400000"/>
            </a:ln>
            <a:effectLst/>
          </p:spPr>
          <p:txBody>
            <a:bodyPr wrap="square" lIns="0" tIns="0" rIns="0" bIns="0" numCol="1" anchor="ctr">
              <a:noAutofit/>
            </a:bodyPr>
            <a:lstStyle/>
            <a:p>
              <a:pPr algn="ctr" defTabSz="841927">
                <a:defRPr/>
              </a:pPr>
              <a:endParaRPr sz="5711" kern="0">
                <a:solidFill>
                  <a:sysClr val="windowText" lastClr="000000"/>
                </a:solidFill>
                <a:latin typeface="Arial"/>
                <a:cs typeface="Arial" panose="020B0604020202020204" pitchFamily="34" charset="0"/>
                <a:sym typeface="Gill Sans"/>
              </a:endParaRPr>
            </a:p>
          </p:txBody>
        </p:sp>
      </p:grpSp>
      <p:sp>
        <p:nvSpPr>
          <p:cNvPr id="204" name="Shape 680"/>
          <p:cNvSpPr/>
          <p:nvPr/>
        </p:nvSpPr>
        <p:spPr>
          <a:xfrm>
            <a:off x="7356130" y="3242057"/>
            <a:ext cx="3372594" cy="460443"/>
          </a:xfrm>
          <a:custGeom>
            <a:avLst/>
            <a:gdLst/>
            <a:ahLst/>
            <a:cxnLst>
              <a:cxn ang="0">
                <a:pos x="wd2" y="hd2"/>
              </a:cxn>
              <a:cxn ang="5400000">
                <a:pos x="wd2" y="hd2"/>
              </a:cxn>
              <a:cxn ang="10800000">
                <a:pos x="wd2" y="hd2"/>
              </a:cxn>
              <a:cxn ang="16200000">
                <a:pos x="wd2" y="hd2"/>
              </a:cxn>
            </a:cxnLst>
            <a:rect l="0" t="0" r="r" b="b"/>
            <a:pathLst>
              <a:path w="18903" h="20158" extrusionOk="0">
                <a:moveTo>
                  <a:pt x="7" y="20157"/>
                </a:moveTo>
                <a:cubicBezTo>
                  <a:pt x="-396" y="20298"/>
                  <a:pt x="18426" y="9937"/>
                  <a:pt x="17517" y="4317"/>
                </a:cubicBezTo>
                <a:cubicBezTo>
                  <a:pt x="16607" y="-1302"/>
                  <a:pt x="16548" y="176"/>
                  <a:pt x="16548" y="176"/>
                </a:cubicBezTo>
                <a:cubicBezTo>
                  <a:pt x="16548" y="176"/>
                  <a:pt x="18797" y="575"/>
                  <a:pt x="18816" y="3608"/>
                </a:cubicBezTo>
                <a:cubicBezTo>
                  <a:pt x="18835" y="6642"/>
                  <a:pt x="21204" y="12710"/>
                  <a:pt x="7" y="20157"/>
                </a:cubicBezTo>
                <a:close/>
              </a:path>
            </a:pathLst>
          </a:custGeom>
          <a:solidFill>
            <a:srgbClr val="005EB8"/>
          </a:solidFill>
          <a:ln w="25400">
            <a:solidFill>
              <a:srgbClr val="000000">
                <a:alpha val="0"/>
              </a:srgbClr>
            </a:solidFill>
            <a:miter lim="400000"/>
          </a:ln>
        </p:spPr>
        <p:txBody>
          <a:bodyPr lIns="0" tIns="0" rIns="0" bIns="0" anchor="ct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205" name="Shape 681"/>
          <p:cNvSpPr/>
          <p:nvPr/>
        </p:nvSpPr>
        <p:spPr>
          <a:xfrm>
            <a:off x="6403379" y="3731911"/>
            <a:ext cx="3324686" cy="196299"/>
          </a:xfrm>
          <a:custGeom>
            <a:avLst/>
            <a:gdLst/>
            <a:ahLst/>
            <a:cxnLst>
              <a:cxn ang="0">
                <a:pos x="wd2" y="hd2"/>
              </a:cxn>
              <a:cxn ang="5400000">
                <a:pos x="wd2" y="hd2"/>
              </a:cxn>
              <a:cxn ang="10800000">
                <a:pos x="wd2" y="hd2"/>
              </a:cxn>
              <a:cxn ang="16200000">
                <a:pos x="wd2" y="hd2"/>
              </a:cxn>
            </a:cxnLst>
            <a:rect l="0" t="0" r="r" b="b"/>
            <a:pathLst>
              <a:path w="21266" h="11685" extrusionOk="0">
                <a:moveTo>
                  <a:pt x="12" y="6066"/>
                </a:moveTo>
                <a:cubicBezTo>
                  <a:pt x="-334" y="5624"/>
                  <a:pt x="7152" y="10914"/>
                  <a:pt x="13688" y="6066"/>
                </a:cubicBezTo>
                <a:cubicBezTo>
                  <a:pt x="20224" y="1217"/>
                  <a:pt x="21266" y="0"/>
                  <a:pt x="21266" y="0"/>
                </a:cubicBezTo>
                <a:cubicBezTo>
                  <a:pt x="21266" y="0"/>
                  <a:pt x="12181" y="21600"/>
                  <a:pt x="12" y="6066"/>
                </a:cubicBezTo>
                <a:close/>
              </a:path>
            </a:pathLst>
          </a:custGeom>
          <a:solidFill>
            <a:srgbClr val="005EB8"/>
          </a:solidFill>
          <a:ln w="25400">
            <a:solidFill>
              <a:srgbClr val="000000">
                <a:alpha val="0"/>
              </a:srgbClr>
            </a:solidFill>
            <a:miter lim="400000"/>
          </a:ln>
        </p:spPr>
        <p:txBody>
          <a:bodyPr lIns="0" tIns="0" rIns="0" bIns="0" anchor="ctr"/>
          <a:lstStyle/>
          <a:p>
            <a:pPr algn="ctr" defTabSz="841927">
              <a:defRPr/>
            </a:pPr>
            <a:endParaRPr sz="5711" kern="0">
              <a:solidFill>
                <a:sysClr val="windowText" lastClr="000000"/>
              </a:solidFill>
              <a:latin typeface="Arial"/>
              <a:cs typeface="Arial" panose="020B0604020202020204" pitchFamily="34" charset="0"/>
              <a:sym typeface="Gill Sans"/>
            </a:endParaRPr>
          </a:p>
        </p:txBody>
      </p:sp>
      <p:sp>
        <p:nvSpPr>
          <p:cNvPr id="79" name="Shape 640"/>
          <p:cNvSpPr/>
          <p:nvPr/>
        </p:nvSpPr>
        <p:spPr>
          <a:xfrm>
            <a:off x="882" y="3121087"/>
            <a:ext cx="12434711" cy="3884274"/>
          </a:xfrm>
          <a:prstGeom prst="rect">
            <a:avLst/>
          </a:prstGeom>
          <a:gradFill flip="none" rotWithShape="1">
            <a:gsLst>
              <a:gs pos="95000">
                <a:srgbClr val="0091DA">
                  <a:alpha val="30000"/>
                </a:srgbClr>
              </a:gs>
              <a:gs pos="50000">
                <a:srgbClr val="0091DA">
                  <a:tint val="44500"/>
                  <a:satMod val="160000"/>
                  <a:alpha val="50000"/>
                </a:srgbClr>
              </a:gs>
              <a:gs pos="0">
                <a:srgbClr val="0091DA">
                  <a:tint val="23500"/>
                  <a:satMod val="160000"/>
                  <a:alpha val="50000"/>
                </a:srgbClr>
              </a:gs>
            </a:gsLst>
            <a:lin ang="16200000" scaled="1"/>
            <a:tileRect/>
          </a:gradFill>
          <a:ln w="25400">
            <a:solidFill>
              <a:srgbClr val="000000">
                <a:alpha val="0"/>
              </a:srgbClr>
            </a:solidFill>
            <a:miter lim="400000"/>
          </a:ln>
        </p:spPr>
        <p:txBody>
          <a:bodyPr lIns="0" tIns="0" rIns="0" bIns="0" anchor="ctr"/>
          <a:lstStyle/>
          <a:p>
            <a:pPr defTabSz="297913">
              <a:defRPr sz="4000">
                <a:solidFill>
                  <a:srgbClr val="FFFFFF"/>
                </a:solidFill>
                <a:effectLst>
                  <a:outerShdw blurRad="38100" dist="12700" dir="5400000" rotWithShape="0">
                    <a:srgbClr val="000000">
                      <a:alpha val="50000"/>
                    </a:srgbClr>
                  </a:outerShdw>
                </a:effectLst>
              </a:defRPr>
            </a:pPr>
            <a:endParaRPr sz="2040">
              <a:solidFill>
                <a:srgbClr val="FFFFFF"/>
              </a:solidFill>
              <a:effectLst>
                <a:outerShdw blurRad="38100" dist="12700" dir="5400000" rotWithShape="0">
                  <a:srgbClr val="000000">
                    <a:alpha val="50000"/>
                  </a:srgbClr>
                </a:outerShdw>
              </a:effectLst>
              <a:latin typeface="Arial" panose="020B0604020202020204" pitchFamily="34" charset="0"/>
              <a:cs typeface="Arial" panose="020B0604020202020204" pitchFamily="34" charset="0"/>
            </a:endParaRPr>
          </a:p>
        </p:txBody>
      </p:sp>
      <p:sp>
        <p:nvSpPr>
          <p:cNvPr id="89" name="Shape 658"/>
          <p:cNvSpPr/>
          <p:nvPr/>
        </p:nvSpPr>
        <p:spPr>
          <a:xfrm>
            <a:off x="1016059" y="3254123"/>
            <a:ext cx="4725481" cy="10525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932597">
              <a:lnSpc>
                <a:spcPct val="90000"/>
              </a:lnSpc>
              <a:defRPr sz="1800"/>
            </a:pPr>
            <a:r>
              <a:rPr lang="en-US" sz="2800" dirty="0">
                <a:solidFill>
                  <a:srgbClr val="005EB8"/>
                </a:solidFill>
                <a:latin typeface="Arial" panose="020B0604020202020204" pitchFamily="34" charset="0"/>
                <a:ea typeface="Open Sans Light"/>
                <a:cs typeface="Arial" panose="020B0604020202020204" pitchFamily="34" charset="0"/>
                <a:sym typeface="Open Sans Light"/>
              </a:rPr>
              <a:t>A</a:t>
            </a:r>
            <a:r>
              <a:rPr lang="en-US" sz="2400" dirty="0">
                <a:solidFill>
                  <a:srgbClr val="005EB8"/>
                </a:solidFill>
                <a:latin typeface="Arial" panose="020B0604020202020204" pitchFamily="34" charset="0"/>
                <a:ea typeface="Open Sans Light"/>
                <a:cs typeface="Arial" panose="020B0604020202020204" pitchFamily="34" charset="0"/>
                <a:sym typeface="Open Sans Light"/>
              </a:rPr>
              <a:t>dditional Configuration allow for completely custom functionality using OOB </a:t>
            </a:r>
            <a:r>
              <a:rPr lang="en-US" sz="2400" dirty="0" smtClean="0">
                <a:solidFill>
                  <a:srgbClr val="005EB8"/>
                </a:solidFill>
                <a:latin typeface="Arial" panose="020B0604020202020204" pitchFamily="34" charset="0"/>
                <a:ea typeface="Open Sans Light"/>
                <a:cs typeface="Arial" panose="020B0604020202020204" pitchFamily="34" charset="0"/>
                <a:sym typeface="Open Sans Light"/>
              </a:rPr>
              <a:t>Configuration</a:t>
            </a:r>
            <a:endParaRPr sz="2400" dirty="0">
              <a:solidFill>
                <a:srgbClr val="005EB8"/>
              </a:solidFill>
              <a:latin typeface="Arial" panose="020B0604020202020204" pitchFamily="34" charset="0"/>
              <a:ea typeface="Open Sans Light"/>
              <a:cs typeface="Arial" panose="020B0604020202020204" pitchFamily="34" charset="0"/>
              <a:sym typeface="Open Sans Light"/>
            </a:endParaRPr>
          </a:p>
        </p:txBody>
      </p:sp>
      <p:sp>
        <p:nvSpPr>
          <p:cNvPr id="90" name="Shape 659"/>
          <p:cNvSpPr/>
          <p:nvPr/>
        </p:nvSpPr>
        <p:spPr>
          <a:xfrm>
            <a:off x="1016059" y="4939092"/>
            <a:ext cx="3366578" cy="44822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defRPr sz="2400">
                <a:solidFill>
                  <a:srgbClr val="444444"/>
                </a:solidFill>
                <a:latin typeface="Open Sans Light"/>
                <a:ea typeface="Open Sans Light"/>
                <a:cs typeface="Open Sans Light"/>
                <a:sym typeface="Open Sans Light"/>
              </a:defRPr>
            </a:lvl1pPr>
          </a:lstStyle>
          <a:p>
            <a:pPr defTabSz="932597">
              <a:defRPr sz="1800">
                <a:solidFill>
                  <a:srgbClr val="000000"/>
                </a:solidFill>
              </a:defRPr>
            </a:pPr>
            <a:r>
              <a:rPr lang="en-US" sz="1428" dirty="0">
                <a:solidFill>
                  <a:srgbClr val="005EB8"/>
                </a:solidFill>
                <a:latin typeface="Arial" panose="020B0604020202020204" pitchFamily="34" charset="0"/>
                <a:cs typeface="Arial" panose="020B0604020202020204" pitchFamily="34" charset="0"/>
              </a:rPr>
              <a:t>Learn the basics of managing Portals Entities</a:t>
            </a:r>
            <a:endParaRPr sz="1428" dirty="0">
              <a:solidFill>
                <a:srgbClr val="005EB8"/>
              </a:solidFill>
              <a:latin typeface="Arial" panose="020B0604020202020204" pitchFamily="34" charset="0"/>
              <a:cs typeface="Arial" panose="020B0604020202020204" pitchFamily="34" charset="0"/>
            </a:endParaRPr>
          </a:p>
        </p:txBody>
      </p:sp>
      <p:sp>
        <p:nvSpPr>
          <p:cNvPr id="92" name="Shape 611"/>
          <p:cNvSpPr/>
          <p:nvPr/>
        </p:nvSpPr>
        <p:spPr>
          <a:xfrm>
            <a:off x="1054918" y="4624158"/>
            <a:ext cx="5580046" cy="1"/>
          </a:xfrm>
          <a:prstGeom prst="line">
            <a:avLst/>
          </a:prstGeom>
          <a:solidFill>
            <a:srgbClr val="ADC6E2"/>
          </a:solidFill>
          <a:ln w="25400">
            <a:solidFill>
              <a:schemeClr val="tx1">
                <a:lumMod val="50000"/>
                <a:lumOff val="50000"/>
              </a:schemeClr>
            </a:solidFill>
            <a:custDash>
              <a:ds d="200000" sp="200000"/>
            </a:custDash>
            <a:miter lim="400000"/>
          </a:ln>
        </p:spPr>
        <p:txBody>
          <a:bodyPr lIns="0" tIns="0" rIns="0" bIns="0" anchor="ctr"/>
          <a:lstStyle/>
          <a:p>
            <a:pPr defTabSz="233149">
              <a:defRPr sz="1200">
                <a:latin typeface="Helvetica"/>
                <a:ea typeface="Helvetica"/>
                <a:cs typeface="Helvetica"/>
                <a:sym typeface="Helvetica"/>
              </a:defRPr>
            </a:pPr>
            <a:endParaRPr sz="612" dirty="0">
              <a:solidFill>
                <a:srgbClr val="000000"/>
              </a:solidFill>
              <a:latin typeface="Arial" panose="020B0604020202020204" pitchFamily="34" charset="0"/>
              <a:cs typeface="Arial" panose="020B0604020202020204" pitchFamily="34" charset="0"/>
              <a:sym typeface="Helvetica"/>
            </a:endParaRPr>
          </a:p>
        </p:txBody>
      </p:sp>
      <p:sp>
        <p:nvSpPr>
          <p:cNvPr id="70" name="Shape 8"/>
          <p:cNvSpPr txBox="1">
            <a:spLocks/>
          </p:cNvSpPr>
          <p:nvPr/>
        </p:nvSpPr>
        <p:spPr bwMode="gray">
          <a:xfrm>
            <a:off x="10954115" y="6391756"/>
            <a:ext cx="458606" cy="152386"/>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466298"/>
            <a:fld id="{86CB4B4D-7CA3-9044-876B-883B54F8677D}" type="slidenum">
              <a:rPr lang="en-US" sz="1020">
                <a:solidFill>
                  <a:srgbClr val="00338D"/>
                </a:solidFill>
                <a:cs typeface="Arial" panose="020B0604020202020204" pitchFamily="34" charset="0"/>
              </a:rPr>
              <a:pPr algn="r" defTabSz="466298"/>
              <a:t>7</a:t>
            </a:fld>
            <a:endParaRPr lang="en-US" sz="1020" dirty="0">
              <a:solidFill>
                <a:srgbClr val="00338D"/>
              </a:solidFill>
              <a:cs typeface="Arial" panose="020B0604020202020204" pitchFamily="34" charset="0"/>
            </a:endParaRPr>
          </a:p>
        </p:txBody>
      </p:sp>
    </p:spTree>
    <p:extLst>
      <p:ext uri="{BB962C8B-B14F-4D97-AF65-F5344CB8AC3E}">
        <p14:creationId xmlns:p14="http://schemas.microsoft.com/office/powerpoint/2010/main" val="30730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pPr marL="171450" indent="-171450"/>
            <a:r>
              <a:rPr lang="en-US" sz="2000" dirty="0"/>
              <a:t>Website Content</a:t>
            </a:r>
          </a:p>
          <a:p>
            <a:pPr marL="171450" indent="-171450"/>
            <a:r>
              <a:rPr lang="en-US" sz="2000" dirty="0"/>
              <a:t>Site Navigation</a:t>
            </a:r>
          </a:p>
          <a:p>
            <a:pPr marL="171450" indent="-171450"/>
            <a:r>
              <a:rPr lang="en-US" sz="2000" dirty="0"/>
              <a:t>Authorization &amp; Authentication</a:t>
            </a:r>
          </a:p>
          <a:p>
            <a:pPr marL="171450" indent="-171450"/>
            <a:r>
              <a:rPr lang="en-US" sz="2000" dirty="0"/>
              <a:t>Entity / Web Forms (for inserting &amp; editing dynamics records)</a:t>
            </a:r>
          </a:p>
          <a:p>
            <a:pPr marL="171450" indent="-171450"/>
            <a:r>
              <a:rPr lang="en-US" sz="2000" dirty="0"/>
              <a:t>Entity Lists (for displaying records from Dynamics)</a:t>
            </a:r>
          </a:p>
          <a:p>
            <a:pPr marL="171450" indent="-171450"/>
            <a:r>
              <a:rPr lang="en-US" sz="2000" dirty="0"/>
              <a:t>Security Model &amp; Entity Permissions</a:t>
            </a:r>
          </a:p>
          <a:p>
            <a:pPr marL="171450" indent="-171450"/>
            <a:r>
              <a:rPr lang="en-US" sz="2000" dirty="0"/>
              <a:t>Styling &amp; Layout</a:t>
            </a:r>
          </a:p>
          <a:p>
            <a:pPr marL="342900" lvl="1" indent="0">
              <a:buNone/>
            </a:pPr>
            <a:endParaRPr lang="en-US" dirty="0">
              <a:solidFill>
                <a:schemeClr val="bg1">
                  <a:lumMod val="65000"/>
                </a:schemeClr>
              </a:solidFill>
            </a:endParaRPr>
          </a:p>
          <a:p>
            <a:endParaRPr lang="en-US" dirty="0"/>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smtClean="0"/>
              <a:t>Portals Elements</a:t>
            </a:r>
            <a:endParaRPr lang="en-US" dirty="0"/>
          </a:p>
        </p:txBody>
      </p:sp>
    </p:spTree>
    <p:extLst>
      <p:ext uri="{BB962C8B-B14F-4D97-AF65-F5344CB8AC3E}">
        <p14:creationId xmlns:p14="http://schemas.microsoft.com/office/powerpoint/2010/main" val="18501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pPr marL="171450" indent="-171450"/>
            <a:r>
              <a:rPr lang="en-US" sz="2000" dirty="0"/>
              <a:t>Board for posting and accepting odd jobs in a community</a:t>
            </a:r>
          </a:p>
          <a:p>
            <a:pPr marL="171450" indent="-171450"/>
            <a:r>
              <a:rPr lang="en-US" sz="2000" dirty="0"/>
              <a:t>Job posters can post a job</a:t>
            </a:r>
          </a:p>
          <a:p>
            <a:pPr marL="171450" indent="-171450"/>
            <a:r>
              <a:rPr lang="en-US" sz="2000" dirty="0"/>
              <a:t>Job takers can </a:t>
            </a:r>
            <a:r>
              <a:rPr lang="en-US" sz="2000" dirty="0" smtClean="0"/>
              <a:t>apply for jobs</a:t>
            </a:r>
            <a:endParaRPr lang="en-US" sz="2000" dirty="0"/>
          </a:p>
          <a:p>
            <a:pPr marL="171450" indent="-171450"/>
            <a:r>
              <a:rPr lang="en-US" sz="2000" dirty="0" smtClean="0"/>
              <a:t>Job </a:t>
            </a:r>
            <a:r>
              <a:rPr lang="en-US" sz="2000" dirty="0"/>
              <a:t>takers and Posters manage profiles</a:t>
            </a:r>
          </a:p>
          <a:p>
            <a:endParaRPr lang="en-US" dirty="0"/>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a:t>Scenario: Odd Jobs Board </a:t>
            </a:r>
          </a:p>
        </p:txBody>
      </p:sp>
    </p:spTree>
    <p:extLst>
      <p:ext uri="{BB962C8B-B14F-4D97-AF65-F5344CB8AC3E}">
        <p14:creationId xmlns:p14="http://schemas.microsoft.com/office/powerpoint/2010/main" val="170743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05140_Cross UG Summit 2017 Template">
  <a:themeElements>
    <a:clrScheme name="Custom 2">
      <a:dk1>
        <a:srgbClr val="2B2663"/>
      </a:dk1>
      <a:lt1>
        <a:srgbClr val="FFFFFF"/>
      </a:lt1>
      <a:dk2>
        <a:srgbClr val="3F454F"/>
      </a:dk2>
      <a:lt2>
        <a:srgbClr val="EAEAEA"/>
      </a:lt2>
      <a:accent1>
        <a:srgbClr val="84BD00"/>
      </a:accent1>
      <a:accent2>
        <a:srgbClr val="001E60"/>
      </a:accent2>
      <a:accent3>
        <a:srgbClr val="E4002B"/>
      </a:accent3>
      <a:accent4>
        <a:srgbClr val="FFB81C"/>
      </a:accent4>
      <a:accent5>
        <a:srgbClr val="3D1B52"/>
      </a:accent5>
      <a:accent6>
        <a:srgbClr val="F2C818"/>
      </a:accent6>
      <a:hlink>
        <a:srgbClr val="655DC0"/>
      </a:hlink>
      <a:folHlink>
        <a:srgbClr val="0095C8"/>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GFocusHoustonSpeakerTemplate" id="{7C218C60-A533-481F-8276-D935236C90E9}" vid="{F87B41B9-1033-4332-AF82-DABB7111BC78}"/>
    </a:ext>
  </a:extLst>
</a:theme>
</file>

<file path=ppt/theme/theme2.xml><?xml version="1.0" encoding="utf-8"?>
<a:theme xmlns:a="http://schemas.openxmlformats.org/drawingml/2006/main" name="KPMG_Widescreen">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PT_Template_animated_abstract_widescreen_NEW" id="{C25DB382-B27E-4BB3-A93B-C81A742E0BD1}" vid="{34507040-9A8C-44AC-AF25-86E513EB50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3" ma:contentTypeDescription="Create a new document." ma:contentTypeScope="" ma:versionID="33089831409de2006d720ccaa4ba435b">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dd9e917392db8ddc1d122c39535b6523"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dcmitype/"/>
    <ds:schemaRef ds:uri="3dd97c74-5ef0-47a1-a0c0-112a138906c0"/>
    <ds:schemaRef ds:uri="bb5988d6-8fef-43bf-8684-73b55c79ce34"/>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B19E08F-642B-413A-AF43-7DEACD865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UGFocusHoustonSpeakerTemplate</Template>
  <TotalTime>523</TotalTime>
  <Words>342</Words>
  <Application>Microsoft Office PowerPoint</Application>
  <PresentationFormat>Custom</PresentationFormat>
  <Paragraphs>68</Paragraphs>
  <Slides>11</Slides>
  <Notes>4</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9" baseType="lpstr">
      <vt:lpstr>Arial</vt:lpstr>
      <vt:lpstr>Calibri</vt:lpstr>
      <vt:lpstr>Consolas</vt:lpstr>
      <vt:lpstr>Gill Sans</vt:lpstr>
      <vt:lpstr>Helvetica</vt:lpstr>
      <vt:lpstr>KPMG Extralight</vt:lpstr>
      <vt:lpstr>Open Sans Light</vt:lpstr>
      <vt:lpstr>Segoe UI</vt:lpstr>
      <vt:lpstr>Segoe UI</vt:lpstr>
      <vt:lpstr>Segoe UI Black</vt:lpstr>
      <vt:lpstr>Segoe UI Black</vt:lpstr>
      <vt:lpstr>Times New Roman</vt:lpstr>
      <vt:lpstr>Univers for KPMG</vt:lpstr>
      <vt:lpstr>Univers for KPMG Light</vt:lpstr>
      <vt:lpstr>Wingdings</vt:lpstr>
      <vt:lpstr>4-05140_Cross UG Summit 2017 Template</vt:lpstr>
      <vt:lpstr>KPMG_Widescreen</vt:lpstr>
      <vt:lpstr>Diapositive think-cell</vt:lpstr>
      <vt:lpstr>PowerPoint Presentation</vt:lpstr>
      <vt:lpstr>PowerPoint Presentation</vt:lpstr>
      <vt:lpstr>Robert Bailey</vt:lpstr>
      <vt:lpstr>Session Objectives</vt:lpstr>
      <vt:lpstr>What’s a Dynamics Portal and how do I Get one?</vt:lpstr>
      <vt:lpstr>Portals Options</vt:lpstr>
      <vt:lpstr>Portals Go Deep</vt:lpstr>
      <vt:lpstr>Portals Elements</vt:lpstr>
      <vt:lpstr>Scenario: Odd Jobs Board </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Robert Bailey</dc:creator>
  <cp:keywords>Dynamic Communities</cp:keywords>
  <dc:description>Template: Mitchell Derrey; Silver Fox Productions_x000d_
Formatting: _x000d_
Audience Type:</dc:description>
  <cp:lastModifiedBy>Robert Bailey</cp:lastModifiedBy>
  <cp:revision>4</cp:revision>
  <dcterms:created xsi:type="dcterms:W3CDTF">2019-02-21T02:08:49Z</dcterms:created>
  <dcterms:modified xsi:type="dcterms:W3CDTF">2019-03-11T17:47:28Z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